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1.xml" ContentType="application/vnd.openxmlformats-officedocument.theme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3.xml" ContentType="application/vnd.openxmlformats-officedocument.theme+xml"/>
  <Override PartName="/ppt/slideLayouts/slideLayout21.xml" ContentType="application/vnd.openxmlformats-officedocument.presentationml.slideLayout+xml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5.xml" ContentType="application/vnd.openxmlformats-officedocument.theme+xml"/>
  <Override PartName="/ppt/slideLayouts/slideLayout24.xml" ContentType="application/vnd.openxmlformats-officedocument.presentationml.slideLayout+xml"/>
  <Override PartName="/ppt/theme/theme1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  <p:sldMasterId id="2147483660" r:id="rId5"/>
    <p:sldMasterId id="2147483672" r:id="rId6"/>
    <p:sldMasterId id="2147483716" r:id="rId7"/>
    <p:sldMasterId id="2147483684" r:id="rId8"/>
    <p:sldMasterId id="2147483744" r:id="rId9"/>
    <p:sldMasterId id="2147483713" r:id="rId10"/>
    <p:sldMasterId id="2147483726" r:id="rId11"/>
    <p:sldMasterId id="2147483700" r:id="rId12"/>
    <p:sldMasterId id="2147483751" r:id="rId13"/>
    <p:sldMasterId id="2147483729" r:id="rId14"/>
    <p:sldMasterId id="2147483719" r:id="rId15"/>
    <p:sldMasterId id="2147483703" r:id="rId16"/>
    <p:sldMasterId id="2147483749" r:id="rId17"/>
    <p:sldMasterId id="2147483732" r:id="rId18"/>
    <p:sldMasterId id="2147483723" r:id="rId19"/>
    <p:sldMasterId id="2147483706" r:id="rId20"/>
    <p:sldMasterId id="2147483753" r:id="rId21"/>
    <p:sldMasterId id="2147483735" r:id="rId22"/>
  </p:sldMasterIdLst>
  <p:notesMasterIdLst>
    <p:notesMasterId r:id="rId31"/>
  </p:notesMasterIdLst>
  <p:handoutMasterIdLst>
    <p:handoutMasterId r:id="rId32"/>
  </p:handoutMasterIdLst>
  <p:sldIdLst>
    <p:sldId id="256" r:id="rId23"/>
    <p:sldId id="311" r:id="rId24"/>
    <p:sldId id="315" r:id="rId25"/>
    <p:sldId id="340" r:id="rId26"/>
    <p:sldId id="342" r:id="rId27"/>
    <p:sldId id="336" r:id="rId28"/>
    <p:sldId id="337" r:id="rId29"/>
    <p:sldId id="343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3CA4191-9234-45B9-ACC1-F5CAD2A21247}">
          <p14:sldIdLst>
            <p14:sldId id="256"/>
            <p14:sldId id="311"/>
            <p14:sldId id="315"/>
            <p14:sldId id="340"/>
            <p14:sldId id="342"/>
            <p14:sldId id="336"/>
            <p14:sldId id="337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D7F"/>
    <a:srgbClr val="E6425F"/>
    <a:srgbClr val="D3C7EB"/>
    <a:srgbClr val="DCF0EE"/>
    <a:srgbClr val="75C4BB"/>
    <a:srgbClr val="D5CAEC"/>
    <a:srgbClr val="F7BFC8"/>
    <a:srgbClr val="2E96D4"/>
    <a:srgbClr val="18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BCC1C-85BC-4225-9C15-257C9A7F70ED}" v="3021" dt="2023-02-17T09:43:37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DDU Francesca" userId="S::francesca.puddu@groupe-vyv.fr::b7be0baf-a343-4487-a56a-3517c52ada8d" providerId="AD" clId="Web-{02522E49-BC74-09A6-4C02-21B9C801B06B}"/>
    <pc:docChg chg="modSld">
      <pc:chgData name="PUDDU Francesca" userId="S::francesca.puddu@groupe-vyv.fr::b7be0baf-a343-4487-a56a-3517c52ada8d" providerId="AD" clId="Web-{02522E49-BC74-09A6-4C02-21B9C801B06B}" dt="2021-04-14T07:16:13.431" v="4" actId="20577"/>
      <pc:docMkLst>
        <pc:docMk/>
      </pc:docMkLst>
      <pc:sldChg chg="modSp">
        <pc:chgData name="PUDDU Francesca" userId="S::francesca.puddu@groupe-vyv.fr::b7be0baf-a343-4487-a56a-3517c52ada8d" providerId="AD" clId="Web-{02522E49-BC74-09A6-4C02-21B9C801B06B}" dt="2021-04-14T07:16:03.212" v="1" actId="20577"/>
        <pc:sldMkLst>
          <pc:docMk/>
          <pc:sldMk cId="765215254" sldId="256"/>
        </pc:sldMkLst>
        <pc:spChg chg="mod">
          <ac:chgData name="PUDDU Francesca" userId="S::francesca.puddu@groupe-vyv.fr::b7be0baf-a343-4487-a56a-3517c52ada8d" providerId="AD" clId="Web-{02522E49-BC74-09A6-4C02-21B9C801B06B}" dt="2021-04-14T07:16:03.212" v="1" actId="20577"/>
          <ac:spMkLst>
            <pc:docMk/>
            <pc:sldMk cId="765215254" sldId="256"/>
            <ac:spMk id="12" creationId="{853813EF-5542-4261-8B42-7C2D9ED2BC1A}"/>
          </ac:spMkLst>
        </pc:spChg>
      </pc:sldChg>
      <pc:sldChg chg="modSp">
        <pc:chgData name="PUDDU Francesca" userId="S::francesca.puddu@groupe-vyv.fr::b7be0baf-a343-4487-a56a-3517c52ada8d" providerId="AD" clId="Web-{02522E49-BC74-09A6-4C02-21B9C801B06B}" dt="2021-04-14T07:16:13.431" v="4" actId="20577"/>
        <pc:sldMkLst>
          <pc:docMk/>
          <pc:sldMk cId="2144180663" sldId="324"/>
        </pc:sldMkLst>
        <pc:spChg chg="mod">
          <ac:chgData name="PUDDU Francesca" userId="S::francesca.puddu@groupe-vyv.fr::b7be0baf-a343-4487-a56a-3517c52ada8d" providerId="AD" clId="Web-{02522E49-BC74-09A6-4C02-21B9C801B06B}" dt="2021-04-14T07:16:13.431" v="4" actId="20577"/>
          <ac:spMkLst>
            <pc:docMk/>
            <pc:sldMk cId="2144180663" sldId="324"/>
            <ac:spMk id="8" creationId="{01522241-8DF6-4D5B-8560-D177D0E68B72}"/>
          </ac:spMkLst>
        </pc:spChg>
      </pc:sldChg>
    </pc:docChg>
  </pc:docChgLst>
  <pc:docChgLst>
    <pc:chgData name="PUDDU Francesca" userId="S::francesca.puddu@groupe-vyv.fr::b7be0baf-a343-4487-a56a-3517c52ada8d" providerId="AD" clId="Web-{579FBC5A-5812-B52C-DA0B-548CAEFBD9B5}"/>
    <pc:docChg chg="delSld modSld sldOrd">
      <pc:chgData name="PUDDU Francesca" userId="S::francesca.puddu@groupe-vyv.fr::b7be0baf-a343-4487-a56a-3517c52ada8d" providerId="AD" clId="Web-{579FBC5A-5812-B52C-DA0B-548CAEFBD9B5}" dt="2021-05-17T07:45:15.774" v="213"/>
      <pc:docMkLst>
        <pc:docMk/>
      </pc:docMkLst>
      <pc:sldChg chg="del">
        <pc:chgData name="PUDDU Francesca" userId="S::francesca.puddu@groupe-vyv.fr::b7be0baf-a343-4487-a56a-3517c52ada8d" providerId="AD" clId="Web-{579FBC5A-5812-B52C-DA0B-548CAEFBD9B5}" dt="2021-05-17T07:44:20.317" v="191"/>
        <pc:sldMkLst>
          <pc:docMk/>
          <pc:sldMk cId="2144180663" sldId="324"/>
        </pc:sldMkLst>
      </pc:sldChg>
      <pc:sldChg chg="del">
        <pc:chgData name="PUDDU Francesca" userId="S::francesca.puddu@groupe-vyv.fr::b7be0baf-a343-4487-a56a-3517c52ada8d" providerId="AD" clId="Web-{579FBC5A-5812-B52C-DA0B-548CAEFBD9B5}" dt="2021-05-17T07:44:21.895" v="192"/>
        <pc:sldMkLst>
          <pc:docMk/>
          <pc:sldMk cId="774750506" sldId="325"/>
        </pc:sldMkLst>
      </pc:sldChg>
      <pc:sldChg chg="del">
        <pc:chgData name="PUDDU Francesca" userId="S::francesca.puddu@groupe-vyv.fr::b7be0baf-a343-4487-a56a-3517c52ada8d" providerId="AD" clId="Web-{579FBC5A-5812-B52C-DA0B-548CAEFBD9B5}" dt="2021-05-17T07:44:19.333" v="190"/>
        <pc:sldMkLst>
          <pc:docMk/>
          <pc:sldMk cId="88149588" sldId="326"/>
        </pc:sldMkLst>
      </pc:sldChg>
      <pc:sldChg chg="addSp delSp modSp">
        <pc:chgData name="PUDDU Francesca" userId="S::francesca.puddu@groupe-vyv.fr::b7be0baf-a343-4487-a56a-3517c52ada8d" providerId="AD" clId="Web-{579FBC5A-5812-B52C-DA0B-548CAEFBD9B5}" dt="2021-05-17T07:45:15.774" v="213"/>
        <pc:sldMkLst>
          <pc:docMk/>
          <pc:sldMk cId="1775613464" sldId="328"/>
        </pc:sldMkLst>
        <pc:spChg chg="add del mod">
          <ac:chgData name="PUDDU Francesca" userId="S::francesca.puddu@groupe-vyv.fr::b7be0baf-a343-4487-a56a-3517c52ada8d" providerId="AD" clId="Web-{579FBC5A-5812-B52C-DA0B-548CAEFBD9B5}" dt="2021-05-17T07:45:15.774" v="213"/>
          <ac:spMkLst>
            <pc:docMk/>
            <pc:sldMk cId="1775613464" sldId="328"/>
            <ac:spMk id="3" creationId="{71A11E2F-DC31-4B57-AAA3-A1838E58CEEA}"/>
          </ac:spMkLst>
        </pc:spChg>
        <pc:spChg chg="add del mod">
          <ac:chgData name="PUDDU Francesca" userId="S::francesca.puddu@groupe-vyv.fr::b7be0baf-a343-4487-a56a-3517c52ada8d" providerId="AD" clId="Web-{579FBC5A-5812-B52C-DA0B-548CAEFBD9B5}" dt="2021-05-17T07:45:10.508" v="212"/>
          <ac:spMkLst>
            <pc:docMk/>
            <pc:sldMk cId="1775613464" sldId="328"/>
            <ac:spMk id="5" creationId="{082E216C-A8EB-4ED2-9022-C0F8B099014D}"/>
          </ac:spMkLst>
        </pc:spChg>
        <pc:spChg chg="mod">
          <ac:chgData name="PUDDU Francesca" userId="S::francesca.puddu@groupe-vyv.fr::b7be0baf-a343-4487-a56a-3517c52ada8d" providerId="AD" clId="Web-{579FBC5A-5812-B52C-DA0B-548CAEFBD9B5}" dt="2021-05-17T07:44:53.553" v="198" actId="20577"/>
          <ac:spMkLst>
            <pc:docMk/>
            <pc:sldMk cId="1775613464" sldId="328"/>
            <ac:spMk id="6" creationId="{A16061DA-5ACC-403B-92CE-E0C8280ED70B}"/>
          </ac:spMkLst>
        </pc:spChg>
        <pc:spChg chg="del">
          <ac:chgData name="PUDDU Francesca" userId="S::francesca.puddu@groupe-vyv.fr::b7be0baf-a343-4487-a56a-3517c52ada8d" providerId="AD" clId="Web-{579FBC5A-5812-B52C-DA0B-548CAEFBD9B5}" dt="2021-05-17T07:45:05.257" v="201"/>
          <ac:spMkLst>
            <pc:docMk/>
            <pc:sldMk cId="1775613464" sldId="328"/>
            <ac:spMk id="7" creationId="{3505C659-3752-4CF7-910C-E81CC0EC1A32}"/>
          </ac:spMkLst>
        </pc:spChg>
        <pc:spChg chg="del">
          <ac:chgData name="PUDDU Francesca" userId="S::francesca.puddu@groupe-vyv.fr::b7be0baf-a343-4487-a56a-3517c52ada8d" providerId="AD" clId="Web-{579FBC5A-5812-B52C-DA0B-548CAEFBD9B5}" dt="2021-05-17T07:45:05.070" v="200"/>
          <ac:spMkLst>
            <pc:docMk/>
            <pc:sldMk cId="1775613464" sldId="328"/>
            <ac:spMk id="8" creationId="{2BEA6044-01F8-4931-AE80-1CC24D460854}"/>
          </ac:spMkLst>
        </pc:spChg>
        <pc:spChg chg="del">
          <ac:chgData name="PUDDU Francesca" userId="S::francesca.puddu@groupe-vyv.fr::b7be0baf-a343-4487-a56a-3517c52ada8d" providerId="AD" clId="Web-{579FBC5A-5812-B52C-DA0B-548CAEFBD9B5}" dt="2021-05-17T07:45:04.882" v="199"/>
          <ac:spMkLst>
            <pc:docMk/>
            <pc:sldMk cId="1775613464" sldId="328"/>
            <ac:spMk id="9" creationId="{1EF32EB3-E681-4D05-87FA-E34AC91969D2}"/>
          </ac:spMkLst>
        </pc:spChg>
        <pc:spChg chg="add">
          <ac:chgData name="PUDDU Francesca" userId="S::francesca.puddu@groupe-vyv.fr::b7be0baf-a343-4487-a56a-3517c52ada8d" providerId="AD" clId="Web-{579FBC5A-5812-B52C-DA0B-548CAEFBD9B5}" dt="2021-05-17T07:45:05.523" v="204"/>
          <ac:spMkLst>
            <pc:docMk/>
            <pc:sldMk cId="1775613464" sldId="328"/>
            <ac:spMk id="15" creationId="{15972678-C05C-4211-BA25-291C3962C08E}"/>
          </ac:spMkLst>
        </pc:spChg>
        <pc:spChg chg="add">
          <ac:chgData name="PUDDU Francesca" userId="S::francesca.puddu@groupe-vyv.fr::b7be0baf-a343-4487-a56a-3517c52ada8d" providerId="AD" clId="Web-{579FBC5A-5812-B52C-DA0B-548CAEFBD9B5}" dt="2021-05-17T07:45:05.539" v="205"/>
          <ac:spMkLst>
            <pc:docMk/>
            <pc:sldMk cId="1775613464" sldId="328"/>
            <ac:spMk id="17" creationId="{65757EC0-3FAB-49FB-BABF-8D8ABF6444E7}"/>
          </ac:spMkLst>
        </pc:spChg>
        <pc:spChg chg="add">
          <ac:chgData name="PUDDU Francesca" userId="S::francesca.puddu@groupe-vyv.fr::b7be0baf-a343-4487-a56a-3517c52ada8d" providerId="AD" clId="Web-{579FBC5A-5812-B52C-DA0B-548CAEFBD9B5}" dt="2021-05-17T07:45:05.554" v="206"/>
          <ac:spMkLst>
            <pc:docMk/>
            <pc:sldMk cId="1775613464" sldId="328"/>
            <ac:spMk id="19" creationId="{1E7CF387-908D-4AB4-B293-A28B9A98D758}"/>
          </ac:spMkLst>
        </pc:spChg>
        <pc:spChg chg="add">
          <ac:chgData name="PUDDU Francesca" userId="S::francesca.puddu@groupe-vyv.fr::b7be0baf-a343-4487-a56a-3517c52ada8d" providerId="AD" clId="Web-{579FBC5A-5812-B52C-DA0B-548CAEFBD9B5}" dt="2021-05-17T07:45:05.570" v="207"/>
          <ac:spMkLst>
            <pc:docMk/>
            <pc:sldMk cId="1775613464" sldId="328"/>
            <ac:spMk id="21" creationId="{F398ED1F-7D40-4479-957C-4D05679C752A}"/>
          </ac:spMkLst>
        </pc:spChg>
        <pc:spChg chg="add">
          <ac:chgData name="PUDDU Francesca" userId="S::francesca.puddu@groupe-vyv.fr::b7be0baf-a343-4487-a56a-3517c52ada8d" providerId="AD" clId="Web-{579FBC5A-5812-B52C-DA0B-548CAEFBD9B5}" dt="2021-05-17T07:45:05.617" v="210"/>
          <ac:spMkLst>
            <pc:docMk/>
            <pc:sldMk cId="1775613464" sldId="328"/>
            <ac:spMk id="27" creationId="{996B36E9-000B-4238-9974-0933799B979C}"/>
          </ac:spMkLst>
        </pc:spChg>
        <pc:picChg chg="add">
          <ac:chgData name="PUDDU Francesca" userId="S::francesca.puddu@groupe-vyv.fr::b7be0baf-a343-4487-a56a-3517c52ada8d" providerId="AD" clId="Web-{579FBC5A-5812-B52C-DA0B-548CAEFBD9B5}" dt="2021-05-17T07:45:05.585" v="208"/>
          <ac:picMkLst>
            <pc:docMk/>
            <pc:sldMk cId="1775613464" sldId="328"/>
            <ac:picMk id="23" creationId="{16DF078F-F3F1-4D6D-BCF7-7DF3F620D132}"/>
          </ac:picMkLst>
        </pc:picChg>
        <pc:picChg chg="add">
          <ac:chgData name="PUDDU Francesca" userId="S::francesca.puddu@groupe-vyv.fr::b7be0baf-a343-4487-a56a-3517c52ada8d" providerId="AD" clId="Web-{579FBC5A-5812-B52C-DA0B-548CAEFBD9B5}" dt="2021-05-17T07:45:05.601" v="209"/>
          <ac:picMkLst>
            <pc:docMk/>
            <pc:sldMk cId="1775613464" sldId="328"/>
            <ac:picMk id="25" creationId="{6749ABB7-0E9D-4148-BD00-E38527E0B60E}"/>
          </ac:picMkLst>
        </pc:picChg>
        <pc:picChg chg="add">
          <ac:chgData name="PUDDU Francesca" userId="S::francesca.puddu@groupe-vyv.fr::b7be0baf-a343-4487-a56a-3517c52ada8d" providerId="AD" clId="Web-{579FBC5A-5812-B52C-DA0B-548CAEFBD9B5}" dt="2021-05-17T07:45:05.632" v="211"/>
          <ac:picMkLst>
            <pc:docMk/>
            <pc:sldMk cId="1775613464" sldId="328"/>
            <ac:picMk id="29" creationId="{613988A9-E886-4E72-AA9E-2BDACD7A9595}"/>
          </ac:picMkLst>
        </pc:picChg>
        <pc:cxnChg chg="add">
          <ac:chgData name="PUDDU Francesca" userId="S::francesca.puddu@groupe-vyv.fr::b7be0baf-a343-4487-a56a-3517c52ada8d" providerId="AD" clId="Web-{579FBC5A-5812-B52C-DA0B-548CAEFBD9B5}" dt="2021-05-17T07:45:05.507" v="202"/>
          <ac:cxnSpMkLst>
            <pc:docMk/>
            <pc:sldMk cId="1775613464" sldId="328"/>
            <ac:cxnSpMk id="11" creationId="{10B5FA33-39EB-4DFB-9D31-DE1D5C32EA6C}"/>
          </ac:cxnSpMkLst>
        </pc:cxnChg>
        <pc:cxnChg chg="add">
          <ac:chgData name="PUDDU Francesca" userId="S::francesca.puddu@groupe-vyv.fr::b7be0baf-a343-4487-a56a-3517c52ada8d" providerId="AD" clId="Web-{579FBC5A-5812-B52C-DA0B-548CAEFBD9B5}" dt="2021-05-17T07:45:05.523" v="203"/>
          <ac:cxnSpMkLst>
            <pc:docMk/>
            <pc:sldMk cId="1775613464" sldId="328"/>
            <ac:cxnSpMk id="13" creationId="{5802EF99-3E7A-4613-B4F1-0A89D141DAD4}"/>
          </ac:cxnSpMkLst>
        </pc:cxnChg>
      </pc:sldChg>
      <pc:sldChg chg="modSp">
        <pc:chgData name="PUDDU Francesca" userId="S::francesca.puddu@groupe-vyv.fr::b7be0baf-a343-4487-a56a-3517c52ada8d" providerId="AD" clId="Web-{579FBC5A-5812-B52C-DA0B-548CAEFBD9B5}" dt="2021-05-17T07:44:41.709" v="196" actId="20577"/>
        <pc:sldMkLst>
          <pc:docMk/>
          <pc:sldMk cId="2870535455" sldId="330"/>
        </pc:sldMkLst>
        <pc:spChg chg="mod">
          <ac:chgData name="PUDDU Francesca" userId="S::francesca.puddu@groupe-vyv.fr::b7be0baf-a343-4487-a56a-3517c52ada8d" providerId="AD" clId="Web-{579FBC5A-5812-B52C-DA0B-548CAEFBD9B5}" dt="2021-05-17T07:44:41.709" v="196" actId="20577"/>
          <ac:spMkLst>
            <pc:docMk/>
            <pc:sldMk cId="2870535455" sldId="330"/>
            <ac:spMk id="5" creationId="{12171DFE-A68A-4298-8B55-344CFA0E060F}"/>
          </ac:spMkLst>
        </pc:spChg>
      </pc:sldChg>
      <pc:sldChg chg="modSp">
        <pc:chgData name="PUDDU Francesca" userId="S::francesca.puddu@groupe-vyv.fr::b7be0baf-a343-4487-a56a-3517c52ada8d" providerId="AD" clId="Web-{579FBC5A-5812-B52C-DA0B-548CAEFBD9B5}" dt="2021-05-17T07:43:12.204" v="124" actId="1076"/>
        <pc:sldMkLst>
          <pc:docMk/>
          <pc:sldMk cId="3691965688" sldId="337"/>
        </pc:sldMkLst>
        <pc:spChg chg="mod">
          <ac:chgData name="PUDDU Francesca" userId="S::francesca.puddu@groupe-vyv.fr::b7be0baf-a343-4487-a56a-3517c52ada8d" providerId="AD" clId="Web-{579FBC5A-5812-B52C-DA0B-548CAEFBD9B5}" dt="2021-05-17T07:40:44.133" v="9" actId="20577"/>
          <ac:spMkLst>
            <pc:docMk/>
            <pc:sldMk cId="3691965688" sldId="337"/>
            <ac:spMk id="5" creationId="{F2BDB4C8-8786-4EE5-8522-6F00E0C43DA8}"/>
          </ac:spMkLst>
        </pc:spChg>
        <pc:spChg chg="mod">
          <ac:chgData name="PUDDU Francesca" userId="S::francesca.puddu@groupe-vyv.fr::b7be0baf-a343-4487-a56a-3517c52ada8d" providerId="AD" clId="Web-{579FBC5A-5812-B52C-DA0B-548CAEFBD9B5}" dt="2021-05-17T07:43:05.844" v="123" actId="14100"/>
          <ac:spMkLst>
            <pc:docMk/>
            <pc:sldMk cId="3691965688" sldId="337"/>
            <ac:spMk id="6" creationId="{B6D78E0F-78E8-45FA-90B2-6AC84A405053}"/>
          </ac:spMkLst>
        </pc:spChg>
        <pc:spChg chg="mod">
          <ac:chgData name="PUDDU Francesca" userId="S::francesca.puddu@groupe-vyv.fr::b7be0baf-a343-4487-a56a-3517c52ada8d" providerId="AD" clId="Web-{579FBC5A-5812-B52C-DA0B-548CAEFBD9B5}" dt="2021-05-17T07:42:21.420" v="119" actId="1076"/>
          <ac:spMkLst>
            <pc:docMk/>
            <pc:sldMk cId="3691965688" sldId="337"/>
            <ac:spMk id="7" creationId="{9E1F1343-C095-4B2C-A9DB-62C2B3EF90EC}"/>
          </ac:spMkLst>
        </pc:spChg>
        <pc:spChg chg="mod">
          <ac:chgData name="PUDDU Francesca" userId="S::francesca.puddu@groupe-vyv.fr::b7be0baf-a343-4487-a56a-3517c52ada8d" providerId="AD" clId="Web-{579FBC5A-5812-B52C-DA0B-548CAEFBD9B5}" dt="2021-05-17T07:41:19.150" v="63" actId="1076"/>
          <ac:spMkLst>
            <pc:docMk/>
            <pc:sldMk cId="3691965688" sldId="337"/>
            <ac:spMk id="8" creationId="{72A5AB74-3B4E-414E-B48E-3A379DB5B7DB}"/>
          </ac:spMkLst>
        </pc:spChg>
        <pc:spChg chg="mod">
          <ac:chgData name="PUDDU Francesca" userId="S::francesca.puddu@groupe-vyv.fr::b7be0baf-a343-4487-a56a-3517c52ada8d" providerId="AD" clId="Web-{579FBC5A-5812-B52C-DA0B-548CAEFBD9B5}" dt="2021-05-17T07:41:48.058" v="94" actId="20577"/>
          <ac:spMkLst>
            <pc:docMk/>
            <pc:sldMk cId="3691965688" sldId="337"/>
            <ac:spMk id="9" creationId="{1F692650-4837-43F8-8810-ABEE4E945447}"/>
          </ac:spMkLst>
        </pc:spChg>
        <pc:spChg chg="mod">
          <ac:chgData name="PUDDU Francesca" userId="S::francesca.puddu@groupe-vyv.fr::b7be0baf-a343-4487-a56a-3517c52ada8d" providerId="AD" clId="Web-{579FBC5A-5812-B52C-DA0B-548CAEFBD9B5}" dt="2021-05-17T07:42:27.545" v="121" actId="14100"/>
          <ac:spMkLst>
            <pc:docMk/>
            <pc:sldMk cId="3691965688" sldId="337"/>
            <ac:spMk id="13" creationId="{C55F33A2-98E9-4510-A0B1-C4B1EEDC9BD0}"/>
          </ac:spMkLst>
        </pc:spChg>
        <pc:spChg chg="mod">
          <ac:chgData name="PUDDU Francesca" userId="S::francesca.puddu@groupe-vyv.fr::b7be0baf-a343-4487-a56a-3517c52ada8d" providerId="AD" clId="Web-{579FBC5A-5812-B52C-DA0B-548CAEFBD9B5}" dt="2021-05-17T07:42:24.748" v="120" actId="1076"/>
          <ac:spMkLst>
            <pc:docMk/>
            <pc:sldMk cId="3691965688" sldId="337"/>
            <ac:spMk id="14" creationId="{E2123D98-FF5D-4D25-A7E0-316881F4D137}"/>
          </ac:spMkLst>
        </pc:spChg>
        <pc:spChg chg="mod">
          <ac:chgData name="PUDDU Francesca" userId="S::francesca.puddu@groupe-vyv.fr::b7be0baf-a343-4487-a56a-3517c52ada8d" providerId="AD" clId="Web-{579FBC5A-5812-B52C-DA0B-548CAEFBD9B5}" dt="2021-05-17T07:42:58.672" v="122" actId="1076"/>
          <ac:spMkLst>
            <pc:docMk/>
            <pc:sldMk cId="3691965688" sldId="337"/>
            <ac:spMk id="15" creationId="{E6715A09-08F1-45DC-A451-B4E30F138F2F}"/>
          </ac:spMkLst>
        </pc:spChg>
        <pc:spChg chg="mod">
          <ac:chgData name="PUDDU Francesca" userId="S::francesca.puddu@groupe-vyv.fr::b7be0baf-a343-4487-a56a-3517c52ada8d" providerId="AD" clId="Web-{579FBC5A-5812-B52C-DA0B-548CAEFBD9B5}" dt="2021-05-17T07:43:12.204" v="124" actId="1076"/>
          <ac:spMkLst>
            <pc:docMk/>
            <pc:sldMk cId="3691965688" sldId="337"/>
            <ac:spMk id="16" creationId="{F07C5E0E-9492-474D-A715-B0DFD594E661}"/>
          </ac:spMkLst>
        </pc:spChg>
      </pc:sldChg>
      <pc:sldChg chg="modSp ord">
        <pc:chgData name="PUDDU Francesca" userId="S::francesca.puddu@groupe-vyv.fr::b7be0baf-a343-4487-a56a-3517c52ada8d" providerId="AD" clId="Web-{579FBC5A-5812-B52C-DA0B-548CAEFBD9B5}" dt="2021-05-17T07:44:44.397" v="197"/>
        <pc:sldMkLst>
          <pc:docMk/>
          <pc:sldMk cId="3613310830" sldId="338"/>
        </pc:sldMkLst>
        <pc:spChg chg="mod">
          <ac:chgData name="PUDDU Francesca" userId="S::francesca.puddu@groupe-vyv.fr::b7be0baf-a343-4487-a56a-3517c52ada8d" providerId="AD" clId="Web-{579FBC5A-5812-B52C-DA0B-548CAEFBD9B5}" dt="2021-05-17T07:43:59.207" v="189" actId="20577"/>
          <ac:spMkLst>
            <pc:docMk/>
            <pc:sldMk cId="3613310830" sldId="338"/>
            <ac:spMk id="10" creationId="{754E333C-6F62-4CB6-B173-FAB26B90B6D1}"/>
          </ac:spMkLst>
        </pc:spChg>
        <pc:spChg chg="mod">
          <ac:chgData name="PUDDU Francesca" userId="S::francesca.puddu@groupe-vyv.fr::b7be0baf-a343-4487-a56a-3517c52ada8d" providerId="AD" clId="Web-{579FBC5A-5812-B52C-DA0B-548CAEFBD9B5}" dt="2021-05-17T07:43:47.815" v="186" actId="20577"/>
          <ac:spMkLst>
            <pc:docMk/>
            <pc:sldMk cId="3613310830" sldId="338"/>
            <ac:spMk id="13" creationId="{4FA37D7A-D6B0-4B8E-8F44-E910C4B10908}"/>
          </ac:spMkLst>
        </pc:spChg>
      </pc:sldChg>
    </pc:docChg>
  </pc:docChgLst>
  <pc:docChgLst>
    <pc:chgData name="PUDDU Francesca" userId="b7be0baf-a343-4487-a56a-3517c52ada8d" providerId="ADAL" clId="{FACBCC1C-85BC-4225-9C15-257C9A7F70ED}"/>
    <pc:docChg chg="undo custSel addSld delSld modSld sldOrd modSection">
      <pc:chgData name="PUDDU Francesca" userId="b7be0baf-a343-4487-a56a-3517c52ada8d" providerId="ADAL" clId="{FACBCC1C-85BC-4225-9C15-257C9A7F70ED}" dt="2023-02-17T13:34:16.435" v="5689" actId="20577"/>
      <pc:docMkLst>
        <pc:docMk/>
      </pc:docMkLst>
      <pc:sldChg chg="modSp mod">
        <pc:chgData name="PUDDU Francesca" userId="b7be0baf-a343-4487-a56a-3517c52ada8d" providerId="ADAL" clId="{FACBCC1C-85BC-4225-9C15-257C9A7F70ED}" dt="2023-02-16T09:44:04.412" v="2770" actId="20577"/>
        <pc:sldMkLst>
          <pc:docMk/>
          <pc:sldMk cId="765215254" sldId="256"/>
        </pc:sldMkLst>
        <pc:spChg chg="mod">
          <ac:chgData name="PUDDU Francesca" userId="b7be0baf-a343-4487-a56a-3517c52ada8d" providerId="ADAL" clId="{FACBCC1C-85BC-4225-9C15-257C9A7F70ED}" dt="2023-02-16T09:44:04.412" v="2770" actId="20577"/>
          <ac:spMkLst>
            <pc:docMk/>
            <pc:sldMk cId="765215254" sldId="256"/>
            <ac:spMk id="12" creationId="{853813EF-5542-4261-8B42-7C2D9ED2BC1A}"/>
          </ac:spMkLst>
        </pc:spChg>
      </pc:sldChg>
      <pc:sldChg chg="modSp mod">
        <pc:chgData name="PUDDU Francesca" userId="b7be0baf-a343-4487-a56a-3517c52ada8d" providerId="ADAL" clId="{FACBCC1C-85BC-4225-9C15-257C9A7F70ED}" dt="2023-02-16T09:56:41.378" v="3697" actId="20577"/>
        <pc:sldMkLst>
          <pc:docMk/>
          <pc:sldMk cId="405281832" sldId="311"/>
        </pc:sldMkLst>
        <pc:spChg chg="mod">
          <ac:chgData name="PUDDU Francesca" userId="b7be0baf-a343-4487-a56a-3517c52ada8d" providerId="ADAL" clId="{FACBCC1C-85BC-4225-9C15-257C9A7F70ED}" dt="2023-02-16T09:56:41.378" v="3697" actId="20577"/>
          <ac:spMkLst>
            <pc:docMk/>
            <pc:sldMk cId="405281832" sldId="311"/>
            <ac:spMk id="6" creationId="{E8A64C5F-10F6-41B6-A377-1F257B4C788B}"/>
          </ac:spMkLst>
        </pc:spChg>
        <pc:spChg chg="mod">
          <ac:chgData name="PUDDU Francesca" userId="b7be0baf-a343-4487-a56a-3517c52ada8d" providerId="ADAL" clId="{FACBCC1C-85BC-4225-9C15-257C9A7F70ED}" dt="2023-02-15T15:47:21.912" v="36" actId="1076"/>
          <ac:spMkLst>
            <pc:docMk/>
            <pc:sldMk cId="405281832" sldId="311"/>
            <ac:spMk id="7" creationId="{EA80BA15-65DD-4A25-85C5-1AFC348E7D2E}"/>
          </ac:spMkLst>
        </pc:spChg>
        <pc:spChg chg="mod">
          <ac:chgData name="PUDDU Francesca" userId="b7be0baf-a343-4487-a56a-3517c52ada8d" providerId="ADAL" clId="{FACBCC1C-85BC-4225-9C15-257C9A7F70ED}" dt="2023-02-15T15:46:51.801" v="29" actId="14100"/>
          <ac:spMkLst>
            <pc:docMk/>
            <pc:sldMk cId="405281832" sldId="311"/>
            <ac:spMk id="8" creationId="{AD302667-3848-42EA-85EA-3420BE19B876}"/>
          </ac:spMkLst>
        </pc:spChg>
        <pc:spChg chg="mod">
          <ac:chgData name="PUDDU Francesca" userId="b7be0baf-a343-4487-a56a-3517c52ada8d" providerId="ADAL" clId="{FACBCC1C-85BC-4225-9C15-257C9A7F70ED}" dt="2023-02-15T15:47:33.586" v="37" actId="1076"/>
          <ac:spMkLst>
            <pc:docMk/>
            <pc:sldMk cId="405281832" sldId="311"/>
            <ac:spMk id="9" creationId="{40F79297-E10F-4872-A39C-AE348AC843A9}"/>
          </ac:spMkLst>
        </pc:spChg>
        <pc:spChg chg="mod">
          <ac:chgData name="PUDDU Francesca" userId="b7be0baf-a343-4487-a56a-3517c52ada8d" providerId="ADAL" clId="{FACBCC1C-85BC-4225-9C15-257C9A7F70ED}" dt="2023-02-15T15:47:21.912" v="36" actId="1076"/>
          <ac:spMkLst>
            <pc:docMk/>
            <pc:sldMk cId="405281832" sldId="311"/>
            <ac:spMk id="10" creationId="{F70A6B1A-C5C1-4810-A78A-5F309F3FD5A4}"/>
          </ac:spMkLst>
        </pc:spChg>
        <pc:spChg chg="mod">
          <ac:chgData name="PUDDU Francesca" userId="b7be0baf-a343-4487-a56a-3517c52ada8d" providerId="ADAL" clId="{FACBCC1C-85BC-4225-9C15-257C9A7F70ED}" dt="2023-02-15T15:46:56.946" v="31" actId="207"/>
          <ac:spMkLst>
            <pc:docMk/>
            <pc:sldMk cId="405281832" sldId="311"/>
            <ac:spMk id="11" creationId="{09E80C48-A706-4477-8DC7-DF1059F3CCC9}"/>
          </ac:spMkLst>
        </pc:spChg>
        <pc:spChg chg="mod">
          <ac:chgData name="PUDDU Francesca" userId="b7be0baf-a343-4487-a56a-3517c52ada8d" providerId="ADAL" clId="{FACBCC1C-85BC-4225-9C15-257C9A7F70ED}" dt="2023-02-15T15:47:33.586" v="37" actId="1076"/>
          <ac:spMkLst>
            <pc:docMk/>
            <pc:sldMk cId="405281832" sldId="311"/>
            <ac:spMk id="12" creationId="{7DE8D060-D76B-4768-AC1F-C243B808EBC0}"/>
          </ac:spMkLst>
        </pc:spChg>
      </pc:sldChg>
      <pc:sldChg chg="addSp delSp modSp mod ord">
        <pc:chgData name="PUDDU Francesca" userId="b7be0baf-a343-4487-a56a-3517c52ada8d" providerId="ADAL" clId="{FACBCC1C-85BC-4225-9C15-257C9A7F70ED}" dt="2023-02-17T13:34:16.435" v="5689" actId="20577"/>
        <pc:sldMkLst>
          <pc:docMk/>
          <pc:sldMk cId="566348317" sldId="315"/>
        </pc:sldMkLst>
        <pc:spChg chg="add del mod">
          <ac:chgData name="PUDDU Francesca" userId="b7be0baf-a343-4487-a56a-3517c52ada8d" providerId="ADAL" clId="{FACBCC1C-85BC-4225-9C15-257C9A7F70ED}" dt="2023-02-15T16:06:54.307" v="703" actId="21"/>
          <ac:spMkLst>
            <pc:docMk/>
            <pc:sldMk cId="566348317" sldId="315"/>
            <ac:spMk id="2" creationId="{56E4361E-ADFC-AAFC-79B6-880C554F70E1}"/>
          </ac:spMkLst>
        </pc:spChg>
        <pc:spChg chg="add del mod">
          <ac:chgData name="PUDDU Francesca" userId="b7be0baf-a343-4487-a56a-3517c52ada8d" providerId="ADAL" clId="{FACBCC1C-85BC-4225-9C15-257C9A7F70ED}" dt="2023-02-15T15:57:40.362" v="260"/>
          <ac:spMkLst>
            <pc:docMk/>
            <pc:sldMk cId="566348317" sldId="315"/>
            <ac:spMk id="4" creationId="{CC0B7BEA-717F-D2E0-1F93-A269B92CCA19}"/>
          </ac:spMkLst>
        </pc:spChg>
        <pc:spChg chg="add del mod">
          <ac:chgData name="PUDDU Francesca" userId="b7be0baf-a343-4487-a56a-3517c52ada8d" providerId="ADAL" clId="{FACBCC1C-85BC-4225-9C15-257C9A7F70ED}" dt="2023-02-15T15:57:40.362" v="260"/>
          <ac:spMkLst>
            <pc:docMk/>
            <pc:sldMk cId="566348317" sldId="315"/>
            <ac:spMk id="5" creationId="{24A7B984-BA0B-DF7E-8C16-B00E19B2236C}"/>
          </ac:spMkLst>
        </pc:spChg>
        <pc:spChg chg="add del mod">
          <ac:chgData name="PUDDU Francesca" userId="b7be0baf-a343-4487-a56a-3517c52ada8d" providerId="ADAL" clId="{FACBCC1C-85BC-4225-9C15-257C9A7F70ED}" dt="2023-02-15T15:57:40.362" v="260"/>
          <ac:spMkLst>
            <pc:docMk/>
            <pc:sldMk cId="566348317" sldId="315"/>
            <ac:spMk id="6" creationId="{3A59B489-36C2-5EE7-2F72-0215F7CA2153}"/>
          </ac:spMkLst>
        </pc:spChg>
        <pc:spChg chg="add del mod">
          <ac:chgData name="PUDDU Francesca" userId="b7be0baf-a343-4487-a56a-3517c52ada8d" providerId="ADAL" clId="{FACBCC1C-85BC-4225-9C15-257C9A7F70ED}" dt="2023-02-15T15:57:40.362" v="260"/>
          <ac:spMkLst>
            <pc:docMk/>
            <pc:sldMk cId="566348317" sldId="315"/>
            <ac:spMk id="7" creationId="{80D2AEC7-DB10-4C10-DB98-6D937F8D0881}"/>
          </ac:spMkLst>
        </pc:spChg>
        <pc:spChg chg="add del mod">
          <ac:chgData name="PUDDU Francesca" userId="b7be0baf-a343-4487-a56a-3517c52ada8d" providerId="ADAL" clId="{FACBCC1C-85BC-4225-9C15-257C9A7F70ED}" dt="2023-02-15T15:57:40.362" v="260"/>
          <ac:spMkLst>
            <pc:docMk/>
            <pc:sldMk cId="566348317" sldId="315"/>
            <ac:spMk id="8" creationId="{09CD7E89-05D1-A0A6-1B4B-5E0BA1FD9011}"/>
          </ac:spMkLst>
        </pc:spChg>
        <pc:spChg chg="add del mod">
          <ac:chgData name="PUDDU Francesca" userId="b7be0baf-a343-4487-a56a-3517c52ada8d" providerId="ADAL" clId="{FACBCC1C-85BC-4225-9C15-257C9A7F70ED}" dt="2023-02-15T15:57:40.362" v="260"/>
          <ac:spMkLst>
            <pc:docMk/>
            <pc:sldMk cId="566348317" sldId="315"/>
            <ac:spMk id="9" creationId="{DB1AB7B7-4DF9-2CD1-DF64-A599BC2F4D08}"/>
          </ac:spMkLst>
        </pc:spChg>
        <pc:spChg chg="add del mod">
          <ac:chgData name="PUDDU Francesca" userId="b7be0baf-a343-4487-a56a-3517c52ada8d" providerId="ADAL" clId="{FACBCC1C-85BC-4225-9C15-257C9A7F70ED}" dt="2023-02-15T15:57:40.362" v="260"/>
          <ac:spMkLst>
            <pc:docMk/>
            <pc:sldMk cId="566348317" sldId="315"/>
            <ac:spMk id="10" creationId="{FA62228B-7763-DA5A-C983-5F715A14EECB}"/>
          </ac:spMkLst>
        </pc:spChg>
        <pc:spChg chg="add del mod">
          <ac:chgData name="PUDDU Francesca" userId="b7be0baf-a343-4487-a56a-3517c52ada8d" providerId="ADAL" clId="{FACBCC1C-85BC-4225-9C15-257C9A7F70ED}" dt="2023-02-15T15:57:40.362" v="260"/>
          <ac:spMkLst>
            <pc:docMk/>
            <pc:sldMk cId="566348317" sldId="315"/>
            <ac:spMk id="11" creationId="{4820AE01-62DB-D53B-4691-7B07F080038E}"/>
          </ac:spMkLst>
        </pc:spChg>
        <pc:spChg chg="add del mod">
          <ac:chgData name="PUDDU Francesca" userId="b7be0baf-a343-4487-a56a-3517c52ada8d" providerId="ADAL" clId="{FACBCC1C-85BC-4225-9C15-257C9A7F70ED}" dt="2023-02-15T15:57:40.362" v="260"/>
          <ac:spMkLst>
            <pc:docMk/>
            <pc:sldMk cId="566348317" sldId="315"/>
            <ac:spMk id="12" creationId="{BF2AB813-BCFC-CEDC-82C1-499E438020DA}"/>
          </ac:spMkLst>
        </pc:spChg>
        <pc:spChg chg="add del mod">
          <ac:chgData name="PUDDU Francesca" userId="b7be0baf-a343-4487-a56a-3517c52ada8d" providerId="ADAL" clId="{FACBCC1C-85BC-4225-9C15-257C9A7F70ED}" dt="2023-02-15T15:57:40.362" v="260"/>
          <ac:spMkLst>
            <pc:docMk/>
            <pc:sldMk cId="566348317" sldId="315"/>
            <ac:spMk id="13" creationId="{1A01BFF5-6C37-276A-1A4D-B21B1A78BB82}"/>
          </ac:spMkLst>
        </pc:spChg>
        <pc:spChg chg="add del mod">
          <ac:chgData name="PUDDU Francesca" userId="b7be0baf-a343-4487-a56a-3517c52ada8d" providerId="ADAL" clId="{FACBCC1C-85BC-4225-9C15-257C9A7F70ED}" dt="2023-02-15T15:57:40.362" v="260"/>
          <ac:spMkLst>
            <pc:docMk/>
            <pc:sldMk cId="566348317" sldId="315"/>
            <ac:spMk id="14" creationId="{D955562A-B28D-B765-0985-15A2D6F06EB5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16" creationId="{A00A9101-F188-C3DA-CA9B-01AEC406884E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17" creationId="{8B6AC264-5095-13EE-291B-CD637FDE28E9}"/>
          </ac:spMkLst>
        </pc:spChg>
        <pc:spChg chg="mod">
          <ac:chgData name="PUDDU Francesca" userId="b7be0baf-a343-4487-a56a-3517c52ada8d" providerId="ADAL" clId="{FACBCC1C-85BC-4225-9C15-257C9A7F70ED}" dt="2023-02-16T09:56:59.161" v="3713" actId="20577"/>
          <ac:spMkLst>
            <pc:docMk/>
            <pc:sldMk cId="566348317" sldId="315"/>
            <ac:spMk id="18" creationId="{EFB8DE38-22C4-4101-A178-3689C999B35B}"/>
          </ac:spMkLst>
        </pc:spChg>
        <pc:spChg chg="del">
          <ac:chgData name="PUDDU Francesca" userId="b7be0baf-a343-4487-a56a-3517c52ada8d" providerId="ADAL" clId="{FACBCC1C-85BC-4225-9C15-257C9A7F70ED}" dt="2023-02-15T15:49:11.554" v="57" actId="478"/>
          <ac:spMkLst>
            <pc:docMk/>
            <pc:sldMk cId="566348317" sldId="315"/>
            <ac:spMk id="19" creationId="{79FB9201-7C57-4EC1-AEE2-E16439FAFC66}"/>
          </ac:spMkLst>
        </pc:spChg>
        <pc:spChg chg="del">
          <ac:chgData name="PUDDU Francesca" userId="b7be0baf-a343-4487-a56a-3517c52ada8d" providerId="ADAL" clId="{FACBCC1C-85BC-4225-9C15-257C9A7F70ED}" dt="2023-02-15T15:49:11.554" v="57" actId="478"/>
          <ac:spMkLst>
            <pc:docMk/>
            <pc:sldMk cId="566348317" sldId="315"/>
            <ac:spMk id="20" creationId="{0C03A2DF-FF92-4666-A054-91F4AF24FDF7}"/>
          </ac:spMkLst>
        </pc:spChg>
        <pc:spChg chg="del">
          <ac:chgData name="PUDDU Francesca" userId="b7be0baf-a343-4487-a56a-3517c52ada8d" providerId="ADAL" clId="{FACBCC1C-85BC-4225-9C15-257C9A7F70ED}" dt="2023-02-15T15:49:11.554" v="57" actId="478"/>
          <ac:spMkLst>
            <pc:docMk/>
            <pc:sldMk cId="566348317" sldId="315"/>
            <ac:spMk id="21" creationId="{83C232A9-60E7-40E0-9FA5-1F1FBF6232B3}"/>
          </ac:spMkLst>
        </pc:spChg>
        <pc:spChg chg="del">
          <ac:chgData name="PUDDU Francesca" userId="b7be0baf-a343-4487-a56a-3517c52ada8d" providerId="ADAL" clId="{FACBCC1C-85BC-4225-9C15-257C9A7F70ED}" dt="2023-02-15T15:49:11.554" v="57" actId="478"/>
          <ac:spMkLst>
            <pc:docMk/>
            <pc:sldMk cId="566348317" sldId="315"/>
            <ac:spMk id="22" creationId="{90B743B6-703E-4A68-BEB3-D1679BC76273}"/>
          </ac:spMkLst>
        </pc:spChg>
        <pc:spChg chg="del">
          <ac:chgData name="PUDDU Francesca" userId="b7be0baf-a343-4487-a56a-3517c52ada8d" providerId="ADAL" clId="{FACBCC1C-85BC-4225-9C15-257C9A7F70ED}" dt="2023-02-15T15:49:11.554" v="57" actId="478"/>
          <ac:spMkLst>
            <pc:docMk/>
            <pc:sldMk cId="566348317" sldId="315"/>
            <ac:spMk id="23" creationId="{C7CDCD5A-DF9C-4C38-8BAD-238153C8E9EF}"/>
          </ac:spMkLst>
        </pc:spChg>
        <pc:spChg chg="del">
          <ac:chgData name="PUDDU Francesca" userId="b7be0baf-a343-4487-a56a-3517c52ada8d" providerId="ADAL" clId="{FACBCC1C-85BC-4225-9C15-257C9A7F70ED}" dt="2023-02-15T15:49:11.554" v="57" actId="478"/>
          <ac:spMkLst>
            <pc:docMk/>
            <pc:sldMk cId="566348317" sldId="315"/>
            <ac:spMk id="24" creationId="{69709000-2287-477B-9B46-09CE6EA9D528}"/>
          </ac:spMkLst>
        </pc:spChg>
        <pc:spChg chg="del">
          <ac:chgData name="PUDDU Francesca" userId="b7be0baf-a343-4487-a56a-3517c52ada8d" providerId="ADAL" clId="{FACBCC1C-85BC-4225-9C15-257C9A7F70ED}" dt="2023-02-15T15:49:11.554" v="57" actId="478"/>
          <ac:spMkLst>
            <pc:docMk/>
            <pc:sldMk cId="566348317" sldId="315"/>
            <ac:spMk id="27" creationId="{58BC985E-E19D-47BD-ACFE-9CF691D99B7A}"/>
          </ac:spMkLst>
        </pc:spChg>
        <pc:spChg chg="del mod">
          <ac:chgData name="PUDDU Francesca" userId="b7be0baf-a343-4487-a56a-3517c52ada8d" providerId="ADAL" clId="{FACBCC1C-85BC-4225-9C15-257C9A7F70ED}" dt="2023-02-16T09:12:28.724" v="835" actId="21"/>
          <ac:spMkLst>
            <pc:docMk/>
            <pc:sldMk cId="566348317" sldId="315"/>
            <ac:spMk id="30" creationId="{8FDDC974-B484-4F3F-B77D-FAD19696BA65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32" creationId="{B58BA6AF-001A-0184-91D1-CDDE1CB46C66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33" creationId="{9A2B664D-4B61-AD90-B8BE-9E31AE2C49BC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35" creationId="{1D71FA4A-7727-2636-27B0-2099E4E04C7E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36" creationId="{A718C34D-BA59-B8C0-BD68-6C7E44DDB9F2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38" creationId="{95050C39-86DA-7F44-CB5D-3777B79AB519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39" creationId="{FE120BCA-C2A3-E77D-53F6-FBC5546D1270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41" creationId="{F8471723-3C6E-5696-8ACF-F51877BCBA02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42" creationId="{D684E4CE-6E78-3C10-BCFE-2ADA9D5B0ACF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44" creationId="{C8F976AC-0ADB-A9D8-B115-1DB0F13E26E7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45" creationId="{D679C740-3FD3-22C8-B6AB-E24234C53B40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47" creationId="{61199A74-37D9-E95C-D3F3-5189D29CB1CB}"/>
          </ac:spMkLst>
        </pc:spChg>
        <pc:spChg chg="mod">
          <ac:chgData name="PUDDU Francesca" userId="b7be0baf-a343-4487-a56a-3517c52ada8d" providerId="ADAL" clId="{FACBCC1C-85BC-4225-9C15-257C9A7F70ED}" dt="2023-02-15T15:57:34.165" v="259"/>
          <ac:spMkLst>
            <pc:docMk/>
            <pc:sldMk cId="566348317" sldId="315"/>
            <ac:spMk id="48" creationId="{ABD0A726-1711-3C73-A5AA-6F6548D53592}"/>
          </ac:spMkLst>
        </pc:spChg>
        <pc:spChg chg="add mod topLvl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49" creationId="{EA22EE63-CD0A-ADC8-98C6-484A8EAC5119}"/>
          </ac:spMkLst>
        </pc:spChg>
        <pc:spChg chg="add mod topLvl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50" creationId="{9435BD47-B825-206F-7ABD-9AFC36F85AB2}"/>
          </ac:spMkLst>
        </pc:spChg>
        <pc:spChg chg="add mod topLvl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51" creationId="{616E50EB-9B47-487C-FE7A-E5A14AD8AC3C}"/>
          </ac:spMkLst>
        </pc:spChg>
        <pc:spChg chg="add mod topLvl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52" creationId="{30296429-CFA6-3A07-5E7B-7C7808B81E3B}"/>
          </ac:spMkLst>
        </pc:spChg>
        <pc:spChg chg="add mod topLvl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53" creationId="{FE486744-2D69-45D1-8DAB-5FF7C06D9ACB}"/>
          </ac:spMkLst>
        </pc:spChg>
        <pc:spChg chg="add mod topLvl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54" creationId="{48CB5D7D-FE29-970E-9D29-7D47E0A594E3}"/>
          </ac:spMkLst>
        </pc:spChg>
        <pc:spChg chg="add mod topLvl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55" creationId="{7281979C-E8EA-F12F-57F0-01D501C34E55}"/>
          </ac:spMkLst>
        </pc:spChg>
        <pc:spChg chg="add mod topLvl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56" creationId="{A6C5837C-72E7-606A-4125-B4EC2FF543F5}"/>
          </ac:spMkLst>
        </pc:spChg>
        <pc:spChg chg="add mod topLvl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57" creationId="{95F09A16-84A9-0562-A24E-E01D61913FD4}"/>
          </ac:spMkLst>
        </pc:spChg>
        <pc:spChg chg="add mod topLvl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58" creationId="{C6E574BC-05F5-F45D-5F29-E972CC1B7DFC}"/>
          </ac:spMkLst>
        </pc:spChg>
        <pc:spChg chg="add mod topLvl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59" creationId="{AC9AE655-3445-C8C8-635F-0884241C3D7B}"/>
          </ac:spMkLst>
        </pc:spChg>
        <pc:spChg chg="mod">
          <ac:chgData name="PUDDU Francesca" userId="b7be0baf-a343-4487-a56a-3517c52ada8d" providerId="ADAL" clId="{FACBCC1C-85BC-4225-9C15-257C9A7F70ED}" dt="2023-02-17T08:42:12.678" v="3817" actId="2711"/>
          <ac:spMkLst>
            <pc:docMk/>
            <pc:sldMk cId="566348317" sldId="315"/>
            <ac:spMk id="61" creationId="{D1466BC6-5589-71A7-501E-432F299A6AB1}"/>
          </ac:spMkLst>
        </pc:spChg>
        <pc:spChg chg="mod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62" creationId="{BA01E472-AF4F-5268-C590-6ADD786C1024}"/>
          </ac:spMkLst>
        </pc:spChg>
        <pc:spChg chg="mod">
          <ac:chgData name="PUDDU Francesca" userId="b7be0baf-a343-4487-a56a-3517c52ada8d" providerId="ADAL" clId="{FACBCC1C-85BC-4225-9C15-257C9A7F70ED}" dt="2023-02-15T15:58:32.113" v="273" actId="165"/>
          <ac:spMkLst>
            <pc:docMk/>
            <pc:sldMk cId="566348317" sldId="315"/>
            <ac:spMk id="64" creationId="{708F66B2-8E13-AEFD-75B0-1BA97AF456DD}"/>
          </ac:spMkLst>
        </pc:spChg>
        <pc:spChg chg="mod">
          <ac:chgData name="PUDDU Francesca" userId="b7be0baf-a343-4487-a56a-3517c52ada8d" providerId="ADAL" clId="{FACBCC1C-85BC-4225-9C15-257C9A7F70ED}" dt="2023-02-15T15:58:32.113" v="273" actId="165"/>
          <ac:spMkLst>
            <pc:docMk/>
            <pc:sldMk cId="566348317" sldId="315"/>
            <ac:spMk id="65" creationId="{D160EA4D-0629-A6AF-D53E-9121FE692F4E}"/>
          </ac:spMkLst>
        </pc:spChg>
        <pc:spChg chg="mod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67" creationId="{664946A2-EF57-E3CA-7B3F-ACFCEF1C243C}"/>
          </ac:spMkLst>
        </pc:spChg>
        <pc:spChg chg="mod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68" creationId="{31D79A43-F594-E7B6-4783-8FDB14BB868F}"/>
          </ac:spMkLst>
        </pc:spChg>
        <pc:spChg chg="mod">
          <ac:chgData name="PUDDU Francesca" userId="b7be0baf-a343-4487-a56a-3517c52ada8d" providerId="ADAL" clId="{FACBCC1C-85BC-4225-9C15-257C9A7F70ED}" dt="2023-02-15T15:58:32.113" v="273" actId="165"/>
          <ac:spMkLst>
            <pc:docMk/>
            <pc:sldMk cId="566348317" sldId="315"/>
            <ac:spMk id="70" creationId="{DF66E32B-77F7-288A-DC04-31296B8F06A4}"/>
          </ac:spMkLst>
        </pc:spChg>
        <pc:spChg chg="mod">
          <ac:chgData name="PUDDU Francesca" userId="b7be0baf-a343-4487-a56a-3517c52ada8d" providerId="ADAL" clId="{FACBCC1C-85BC-4225-9C15-257C9A7F70ED}" dt="2023-02-15T15:58:32.113" v="273" actId="165"/>
          <ac:spMkLst>
            <pc:docMk/>
            <pc:sldMk cId="566348317" sldId="315"/>
            <ac:spMk id="71" creationId="{44903394-0660-CEFF-4C1F-787E81FB4DDC}"/>
          </ac:spMkLst>
        </pc:spChg>
        <pc:spChg chg="mod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73" creationId="{C2BD9F69-4C39-F5E5-E070-F36B3001E24E}"/>
          </ac:spMkLst>
        </pc:spChg>
        <pc:spChg chg="mod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74" creationId="{C8FF4FFC-76F1-8FBB-F19D-002003F0301C}"/>
          </ac:spMkLst>
        </pc:spChg>
        <pc:spChg chg="del mod topLvl">
          <ac:chgData name="PUDDU Francesca" userId="b7be0baf-a343-4487-a56a-3517c52ada8d" providerId="ADAL" clId="{FACBCC1C-85BC-4225-9C15-257C9A7F70ED}" dt="2023-02-15T16:01:54.795" v="472" actId="478"/>
          <ac:spMkLst>
            <pc:docMk/>
            <pc:sldMk cId="566348317" sldId="315"/>
            <ac:spMk id="76" creationId="{876128B7-1615-B645-4FD1-FA03B7BC4228}"/>
          </ac:spMkLst>
        </pc:spChg>
        <pc:spChg chg="del mod topLvl">
          <ac:chgData name="PUDDU Francesca" userId="b7be0baf-a343-4487-a56a-3517c52ada8d" providerId="ADAL" clId="{FACBCC1C-85BC-4225-9C15-257C9A7F70ED}" dt="2023-02-15T16:01:59.759" v="474" actId="478"/>
          <ac:spMkLst>
            <pc:docMk/>
            <pc:sldMk cId="566348317" sldId="315"/>
            <ac:spMk id="77" creationId="{12411279-B4C5-2E60-D593-5454A94108AC}"/>
          </ac:spMkLst>
        </pc:spChg>
        <pc:spChg chg="mod">
          <ac:chgData name="PUDDU Francesca" userId="b7be0baf-a343-4487-a56a-3517c52ada8d" providerId="ADAL" clId="{FACBCC1C-85BC-4225-9C15-257C9A7F70ED}" dt="2023-02-16T09:12:51.564" v="836" actId="1076"/>
          <ac:spMkLst>
            <pc:docMk/>
            <pc:sldMk cId="566348317" sldId="315"/>
            <ac:spMk id="79" creationId="{4FEA3007-29C2-2F21-78A9-0ADA6DB6DE51}"/>
          </ac:spMkLst>
        </pc:spChg>
        <pc:spChg chg="mod">
          <ac:chgData name="PUDDU Francesca" userId="b7be0baf-a343-4487-a56a-3517c52ada8d" providerId="ADAL" clId="{FACBCC1C-85BC-4225-9C15-257C9A7F70ED}" dt="2023-02-17T13:24:48.182" v="5682" actId="403"/>
          <ac:spMkLst>
            <pc:docMk/>
            <pc:sldMk cId="566348317" sldId="315"/>
            <ac:spMk id="80" creationId="{9DE38210-4FD3-D84D-0F31-F582077F6993}"/>
          </ac:spMkLst>
        </pc:spChg>
        <pc:spChg chg="add mod">
          <ac:chgData name="PUDDU Francesca" userId="b7be0baf-a343-4487-a56a-3517c52ada8d" providerId="ADAL" clId="{FACBCC1C-85BC-4225-9C15-257C9A7F70ED}" dt="2023-02-17T13:34:16.435" v="5689" actId="20577"/>
          <ac:spMkLst>
            <pc:docMk/>
            <pc:sldMk cId="566348317" sldId="315"/>
            <ac:spMk id="82" creationId="{DD585A2F-4380-B386-7BD3-957BD37A0464}"/>
          </ac:spMkLst>
        </pc:spChg>
        <pc:grpChg chg="add del mod">
          <ac:chgData name="PUDDU Francesca" userId="b7be0baf-a343-4487-a56a-3517c52ada8d" providerId="ADAL" clId="{FACBCC1C-85BC-4225-9C15-257C9A7F70ED}" dt="2023-02-15T15:57:40.362" v="260"/>
          <ac:grpSpMkLst>
            <pc:docMk/>
            <pc:sldMk cId="566348317" sldId="315"/>
            <ac:grpSpMk id="15" creationId="{9A11E31E-C860-5D12-8E87-903EDB274BBE}"/>
          </ac:grpSpMkLst>
        </pc:grpChg>
        <pc:grpChg chg="add del mod">
          <ac:chgData name="PUDDU Francesca" userId="b7be0baf-a343-4487-a56a-3517c52ada8d" providerId="ADAL" clId="{FACBCC1C-85BC-4225-9C15-257C9A7F70ED}" dt="2023-02-15T15:57:40.362" v="260"/>
          <ac:grpSpMkLst>
            <pc:docMk/>
            <pc:sldMk cId="566348317" sldId="315"/>
            <ac:grpSpMk id="31" creationId="{C040B44C-3946-97F4-E6D7-085DD5882C00}"/>
          </ac:grpSpMkLst>
        </pc:grpChg>
        <pc:grpChg chg="add del mod">
          <ac:chgData name="PUDDU Francesca" userId="b7be0baf-a343-4487-a56a-3517c52ada8d" providerId="ADAL" clId="{FACBCC1C-85BC-4225-9C15-257C9A7F70ED}" dt="2023-02-15T15:57:40.362" v="260"/>
          <ac:grpSpMkLst>
            <pc:docMk/>
            <pc:sldMk cId="566348317" sldId="315"/>
            <ac:grpSpMk id="34" creationId="{6A0FBF5A-03B2-EC9C-B98F-115D684F478B}"/>
          </ac:grpSpMkLst>
        </pc:grpChg>
        <pc:grpChg chg="add del mod">
          <ac:chgData name="PUDDU Francesca" userId="b7be0baf-a343-4487-a56a-3517c52ada8d" providerId="ADAL" clId="{FACBCC1C-85BC-4225-9C15-257C9A7F70ED}" dt="2023-02-15T15:57:40.362" v="260"/>
          <ac:grpSpMkLst>
            <pc:docMk/>
            <pc:sldMk cId="566348317" sldId="315"/>
            <ac:grpSpMk id="37" creationId="{9B1AEB07-ABD9-AA02-3546-85773EA50AD8}"/>
          </ac:grpSpMkLst>
        </pc:grpChg>
        <pc:grpChg chg="add del mod">
          <ac:chgData name="PUDDU Francesca" userId="b7be0baf-a343-4487-a56a-3517c52ada8d" providerId="ADAL" clId="{FACBCC1C-85BC-4225-9C15-257C9A7F70ED}" dt="2023-02-15T15:57:40.362" v="260"/>
          <ac:grpSpMkLst>
            <pc:docMk/>
            <pc:sldMk cId="566348317" sldId="315"/>
            <ac:grpSpMk id="40" creationId="{86E866DA-16B5-6EB0-B604-AC7C807AB09C}"/>
          </ac:grpSpMkLst>
        </pc:grpChg>
        <pc:grpChg chg="add del mod">
          <ac:chgData name="PUDDU Francesca" userId="b7be0baf-a343-4487-a56a-3517c52ada8d" providerId="ADAL" clId="{FACBCC1C-85BC-4225-9C15-257C9A7F70ED}" dt="2023-02-15T15:57:40.362" v="260"/>
          <ac:grpSpMkLst>
            <pc:docMk/>
            <pc:sldMk cId="566348317" sldId="315"/>
            <ac:grpSpMk id="43" creationId="{4772F601-8ED8-75D6-8D37-302D6E9983E9}"/>
          </ac:grpSpMkLst>
        </pc:grpChg>
        <pc:grpChg chg="add del mod">
          <ac:chgData name="PUDDU Francesca" userId="b7be0baf-a343-4487-a56a-3517c52ada8d" providerId="ADAL" clId="{FACBCC1C-85BC-4225-9C15-257C9A7F70ED}" dt="2023-02-15T15:57:40.362" v="260"/>
          <ac:grpSpMkLst>
            <pc:docMk/>
            <pc:sldMk cId="566348317" sldId="315"/>
            <ac:grpSpMk id="46" creationId="{FDB359D0-0DE2-1718-6AB3-5061937ABB30}"/>
          </ac:grpSpMkLst>
        </pc:grpChg>
        <pc:grpChg chg="add mod topLvl">
          <ac:chgData name="PUDDU Francesca" userId="b7be0baf-a343-4487-a56a-3517c52ada8d" providerId="ADAL" clId="{FACBCC1C-85BC-4225-9C15-257C9A7F70ED}" dt="2023-02-16T09:12:51.564" v="836" actId="1076"/>
          <ac:grpSpMkLst>
            <pc:docMk/>
            <pc:sldMk cId="566348317" sldId="315"/>
            <ac:grpSpMk id="60" creationId="{876D7682-B56B-78B8-73C7-77237D28F513}"/>
          </ac:grpSpMkLst>
        </pc:grpChg>
        <pc:grpChg chg="add del mod topLvl">
          <ac:chgData name="PUDDU Francesca" userId="b7be0baf-a343-4487-a56a-3517c52ada8d" providerId="ADAL" clId="{FACBCC1C-85BC-4225-9C15-257C9A7F70ED}" dt="2023-02-15T16:00:53.556" v="351" actId="478"/>
          <ac:grpSpMkLst>
            <pc:docMk/>
            <pc:sldMk cId="566348317" sldId="315"/>
            <ac:grpSpMk id="63" creationId="{DF03F00C-30FA-2424-2E2F-FF0C5CBD227E}"/>
          </ac:grpSpMkLst>
        </pc:grpChg>
        <pc:grpChg chg="add mod topLvl">
          <ac:chgData name="PUDDU Francesca" userId="b7be0baf-a343-4487-a56a-3517c52ada8d" providerId="ADAL" clId="{FACBCC1C-85BC-4225-9C15-257C9A7F70ED}" dt="2023-02-16T09:12:51.564" v="836" actId="1076"/>
          <ac:grpSpMkLst>
            <pc:docMk/>
            <pc:sldMk cId="566348317" sldId="315"/>
            <ac:grpSpMk id="66" creationId="{2EEC9496-1FA1-94CE-1F0A-5D950D770817}"/>
          </ac:grpSpMkLst>
        </pc:grpChg>
        <pc:grpChg chg="add del mod topLvl">
          <ac:chgData name="PUDDU Francesca" userId="b7be0baf-a343-4487-a56a-3517c52ada8d" providerId="ADAL" clId="{FACBCC1C-85BC-4225-9C15-257C9A7F70ED}" dt="2023-02-15T16:01:25.072" v="403" actId="478"/>
          <ac:grpSpMkLst>
            <pc:docMk/>
            <pc:sldMk cId="566348317" sldId="315"/>
            <ac:grpSpMk id="69" creationId="{43A24BA5-1002-29D4-AC2D-C691D4A47039}"/>
          </ac:grpSpMkLst>
        </pc:grpChg>
        <pc:grpChg chg="add mod topLvl">
          <ac:chgData name="PUDDU Francesca" userId="b7be0baf-a343-4487-a56a-3517c52ada8d" providerId="ADAL" clId="{FACBCC1C-85BC-4225-9C15-257C9A7F70ED}" dt="2023-02-16T09:12:51.564" v="836" actId="1076"/>
          <ac:grpSpMkLst>
            <pc:docMk/>
            <pc:sldMk cId="566348317" sldId="315"/>
            <ac:grpSpMk id="72" creationId="{24FE4888-DCDB-3179-51DC-B3CCEF2CF4D2}"/>
          </ac:grpSpMkLst>
        </pc:grpChg>
        <pc:grpChg chg="add del mod topLvl">
          <ac:chgData name="PUDDU Francesca" userId="b7be0baf-a343-4487-a56a-3517c52ada8d" providerId="ADAL" clId="{FACBCC1C-85BC-4225-9C15-257C9A7F70ED}" dt="2023-02-15T16:01:54.795" v="472" actId="478"/>
          <ac:grpSpMkLst>
            <pc:docMk/>
            <pc:sldMk cId="566348317" sldId="315"/>
            <ac:grpSpMk id="75" creationId="{6C42DD9F-B3D5-FE3A-ABB5-953D3B9BF8BD}"/>
          </ac:grpSpMkLst>
        </pc:grpChg>
        <pc:grpChg chg="add mod topLvl">
          <ac:chgData name="PUDDU Francesca" userId="b7be0baf-a343-4487-a56a-3517c52ada8d" providerId="ADAL" clId="{FACBCC1C-85BC-4225-9C15-257C9A7F70ED}" dt="2023-02-17T13:24:51.702" v="5683" actId="1076"/>
          <ac:grpSpMkLst>
            <pc:docMk/>
            <pc:sldMk cId="566348317" sldId="315"/>
            <ac:grpSpMk id="78" creationId="{5B3DB16A-1787-40C1-B688-E2B22796A379}"/>
          </ac:grpSpMkLst>
        </pc:grpChg>
        <pc:grpChg chg="add del mod">
          <ac:chgData name="PUDDU Francesca" userId="b7be0baf-a343-4487-a56a-3517c52ada8d" providerId="ADAL" clId="{FACBCC1C-85BC-4225-9C15-257C9A7F70ED}" dt="2023-02-15T15:58:32.113" v="273" actId="165"/>
          <ac:grpSpMkLst>
            <pc:docMk/>
            <pc:sldMk cId="566348317" sldId="315"/>
            <ac:grpSpMk id="81" creationId="{6DB60D83-1AF9-7FC7-E6FB-82475DA7889E}"/>
          </ac:grpSpMkLst>
        </pc:grpChg>
        <pc:graphicFrameChg chg="add del mod modGraphic">
          <ac:chgData name="PUDDU Francesca" userId="b7be0baf-a343-4487-a56a-3517c52ada8d" providerId="ADAL" clId="{FACBCC1C-85BC-4225-9C15-257C9A7F70ED}" dt="2023-02-15T15:53:44.949" v="258" actId="478"/>
          <ac:graphicFrameMkLst>
            <pc:docMk/>
            <pc:sldMk cId="566348317" sldId="315"/>
            <ac:graphicFrameMk id="3" creationId="{08251C05-98A3-0726-BC6F-E5D9A0EA67EC}"/>
          </ac:graphicFrameMkLst>
        </pc:graphicFrameChg>
        <pc:picChg chg="del">
          <ac:chgData name="PUDDU Francesca" userId="b7be0baf-a343-4487-a56a-3517c52ada8d" providerId="ADAL" clId="{FACBCC1C-85BC-4225-9C15-257C9A7F70ED}" dt="2023-02-15T15:49:11.554" v="57" actId="478"/>
          <ac:picMkLst>
            <pc:docMk/>
            <pc:sldMk cId="566348317" sldId="315"/>
            <ac:picMk id="25" creationId="{699ADBFB-5C8C-4F80-9538-DE8643E83886}"/>
          </ac:picMkLst>
        </pc:picChg>
        <pc:picChg chg="del">
          <ac:chgData name="PUDDU Francesca" userId="b7be0baf-a343-4487-a56a-3517c52ada8d" providerId="ADAL" clId="{FACBCC1C-85BC-4225-9C15-257C9A7F70ED}" dt="2023-02-15T15:49:11.554" v="57" actId="478"/>
          <ac:picMkLst>
            <pc:docMk/>
            <pc:sldMk cId="566348317" sldId="315"/>
            <ac:picMk id="26" creationId="{DE451A7B-AC00-425D-9E30-2F9F9C6ADC56}"/>
          </ac:picMkLst>
        </pc:picChg>
        <pc:picChg chg="del">
          <ac:chgData name="PUDDU Francesca" userId="b7be0baf-a343-4487-a56a-3517c52ada8d" providerId="ADAL" clId="{FACBCC1C-85BC-4225-9C15-257C9A7F70ED}" dt="2023-02-15T15:49:11.554" v="57" actId="478"/>
          <ac:picMkLst>
            <pc:docMk/>
            <pc:sldMk cId="566348317" sldId="315"/>
            <ac:picMk id="28" creationId="{956369A5-63DF-410E-BD79-13CD2E705194}"/>
          </ac:picMkLst>
        </pc:picChg>
        <pc:picChg chg="del">
          <ac:chgData name="PUDDU Francesca" userId="b7be0baf-a343-4487-a56a-3517c52ada8d" providerId="ADAL" clId="{FACBCC1C-85BC-4225-9C15-257C9A7F70ED}" dt="2023-02-15T15:49:11.554" v="57" actId="478"/>
          <ac:picMkLst>
            <pc:docMk/>
            <pc:sldMk cId="566348317" sldId="315"/>
            <ac:picMk id="29" creationId="{F5F0E693-CAE9-473E-9302-47B83095F48D}"/>
          </ac:picMkLst>
        </pc:picChg>
      </pc:sldChg>
      <pc:sldChg chg="del">
        <pc:chgData name="PUDDU Francesca" userId="b7be0baf-a343-4487-a56a-3517c52ada8d" providerId="ADAL" clId="{FACBCC1C-85BC-4225-9C15-257C9A7F70ED}" dt="2023-02-17T09:42:08.365" v="5502" actId="47"/>
        <pc:sldMkLst>
          <pc:docMk/>
          <pc:sldMk cId="3057064005" sldId="321"/>
        </pc:sldMkLst>
      </pc:sldChg>
      <pc:sldChg chg="delSp del mod">
        <pc:chgData name="PUDDU Francesca" userId="b7be0baf-a343-4487-a56a-3517c52ada8d" providerId="ADAL" clId="{FACBCC1C-85BC-4225-9C15-257C9A7F70ED}" dt="2023-02-17T09:42:03.088" v="5500" actId="47"/>
        <pc:sldMkLst>
          <pc:docMk/>
          <pc:sldMk cId="1775613464" sldId="328"/>
        </pc:sldMkLst>
        <pc:spChg chg="del">
          <ac:chgData name="PUDDU Francesca" userId="b7be0baf-a343-4487-a56a-3517c52ada8d" providerId="ADAL" clId="{FACBCC1C-85BC-4225-9C15-257C9A7F70ED}" dt="2023-02-16T09:56:07.068" v="3661" actId="478"/>
          <ac:spMkLst>
            <pc:docMk/>
            <pc:sldMk cId="1775613464" sldId="328"/>
            <ac:spMk id="27" creationId="{996B36E9-000B-4238-9974-0933799B979C}"/>
          </ac:spMkLst>
        </pc:spChg>
        <pc:picChg chg="del">
          <ac:chgData name="PUDDU Francesca" userId="b7be0baf-a343-4487-a56a-3517c52ada8d" providerId="ADAL" clId="{FACBCC1C-85BC-4225-9C15-257C9A7F70ED}" dt="2023-02-16T09:56:07.068" v="3661" actId="478"/>
          <ac:picMkLst>
            <pc:docMk/>
            <pc:sldMk cId="1775613464" sldId="328"/>
            <ac:picMk id="29" creationId="{613988A9-E886-4E72-AA9E-2BDACD7A9595}"/>
          </ac:picMkLst>
        </pc:picChg>
      </pc:sldChg>
      <pc:sldChg chg="del">
        <pc:chgData name="PUDDU Francesca" userId="b7be0baf-a343-4487-a56a-3517c52ada8d" providerId="ADAL" clId="{FACBCC1C-85BC-4225-9C15-257C9A7F70ED}" dt="2023-02-17T09:42:04.322" v="5501" actId="47"/>
        <pc:sldMkLst>
          <pc:docMk/>
          <pc:sldMk cId="2870535455" sldId="330"/>
        </pc:sldMkLst>
      </pc:sldChg>
      <pc:sldChg chg="delSp del mod">
        <pc:chgData name="PUDDU Francesca" userId="b7be0baf-a343-4487-a56a-3517c52ada8d" providerId="ADAL" clId="{FACBCC1C-85BC-4225-9C15-257C9A7F70ED}" dt="2023-02-16T09:55:36.007" v="3660" actId="47"/>
        <pc:sldMkLst>
          <pc:docMk/>
          <pc:sldMk cId="2650075484" sldId="334"/>
        </pc:sldMkLst>
        <pc:spChg chg="del">
          <ac:chgData name="PUDDU Francesca" userId="b7be0baf-a343-4487-a56a-3517c52ada8d" providerId="ADAL" clId="{FACBCC1C-85BC-4225-9C15-257C9A7F70ED}" dt="2023-02-15T16:07:00.228" v="704" actId="478"/>
          <ac:spMkLst>
            <pc:docMk/>
            <pc:sldMk cId="2650075484" sldId="334"/>
            <ac:spMk id="5" creationId="{44A463AC-D7A7-4C0A-8913-E73E44F35FE7}"/>
          </ac:spMkLst>
        </pc:spChg>
        <pc:spChg chg="del">
          <ac:chgData name="PUDDU Francesca" userId="b7be0baf-a343-4487-a56a-3517c52ada8d" providerId="ADAL" clId="{FACBCC1C-85BC-4225-9C15-257C9A7F70ED}" dt="2023-02-15T16:07:00.228" v="704" actId="478"/>
          <ac:spMkLst>
            <pc:docMk/>
            <pc:sldMk cId="2650075484" sldId="334"/>
            <ac:spMk id="6" creationId="{5562719F-4E5B-4F37-9503-F7290B4176D0}"/>
          </ac:spMkLst>
        </pc:spChg>
        <pc:spChg chg="del">
          <ac:chgData name="PUDDU Francesca" userId="b7be0baf-a343-4487-a56a-3517c52ada8d" providerId="ADAL" clId="{FACBCC1C-85BC-4225-9C15-257C9A7F70ED}" dt="2023-02-15T16:07:00.228" v="704" actId="478"/>
          <ac:spMkLst>
            <pc:docMk/>
            <pc:sldMk cId="2650075484" sldId="334"/>
            <ac:spMk id="7" creationId="{9588E265-735E-46E8-8F3E-EBC30F3F2271}"/>
          </ac:spMkLst>
        </pc:spChg>
        <pc:spChg chg="del">
          <ac:chgData name="PUDDU Francesca" userId="b7be0baf-a343-4487-a56a-3517c52ada8d" providerId="ADAL" clId="{FACBCC1C-85BC-4225-9C15-257C9A7F70ED}" dt="2023-02-15T16:07:00.228" v="704" actId="478"/>
          <ac:spMkLst>
            <pc:docMk/>
            <pc:sldMk cId="2650075484" sldId="334"/>
            <ac:spMk id="8" creationId="{51D67E4C-274B-47DF-A990-8FC99C6424C6}"/>
          </ac:spMkLst>
        </pc:spChg>
        <pc:spChg chg="del">
          <ac:chgData name="PUDDU Francesca" userId="b7be0baf-a343-4487-a56a-3517c52ada8d" providerId="ADAL" clId="{FACBCC1C-85BC-4225-9C15-257C9A7F70ED}" dt="2023-02-15T16:07:00.228" v="704" actId="478"/>
          <ac:spMkLst>
            <pc:docMk/>
            <pc:sldMk cId="2650075484" sldId="334"/>
            <ac:spMk id="9" creationId="{75F76C4B-DF58-4376-A7E9-0A722D8CA2A6}"/>
          </ac:spMkLst>
        </pc:spChg>
        <pc:picChg chg="del">
          <ac:chgData name="PUDDU Francesca" userId="b7be0baf-a343-4487-a56a-3517c52ada8d" providerId="ADAL" clId="{FACBCC1C-85BC-4225-9C15-257C9A7F70ED}" dt="2023-02-15T16:07:00.228" v="704" actId="478"/>
          <ac:picMkLst>
            <pc:docMk/>
            <pc:sldMk cId="2650075484" sldId="334"/>
            <ac:picMk id="10" creationId="{9165F7FF-C5F3-4BA4-A268-2392FA110521}"/>
          </ac:picMkLst>
        </pc:picChg>
        <pc:picChg chg="del">
          <ac:chgData name="PUDDU Francesca" userId="b7be0baf-a343-4487-a56a-3517c52ada8d" providerId="ADAL" clId="{FACBCC1C-85BC-4225-9C15-257C9A7F70ED}" dt="2023-02-15T16:07:00.228" v="704" actId="478"/>
          <ac:picMkLst>
            <pc:docMk/>
            <pc:sldMk cId="2650075484" sldId="334"/>
            <ac:picMk id="11" creationId="{78850B28-ACA9-4081-B923-3318D8E76D5C}"/>
          </ac:picMkLst>
        </pc:picChg>
        <pc:picChg chg="del">
          <ac:chgData name="PUDDU Francesca" userId="b7be0baf-a343-4487-a56a-3517c52ada8d" providerId="ADAL" clId="{FACBCC1C-85BC-4225-9C15-257C9A7F70ED}" dt="2023-02-15T16:07:02.464" v="705" actId="478"/>
          <ac:picMkLst>
            <pc:docMk/>
            <pc:sldMk cId="2650075484" sldId="334"/>
            <ac:picMk id="12" creationId="{4051F18B-19EC-4442-BA93-EAFA9A89A9FA}"/>
          </ac:picMkLst>
        </pc:picChg>
        <pc:picChg chg="del">
          <ac:chgData name="PUDDU Francesca" userId="b7be0baf-a343-4487-a56a-3517c52ada8d" providerId="ADAL" clId="{FACBCC1C-85BC-4225-9C15-257C9A7F70ED}" dt="2023-02-15T16:07:00.228" v="704" actId="478"/>
          <ac:picMkLst>
            <pc:docMk/>
            <pc:sldMk cId="2650075484" sldId="334"/>
            <ac:picMk id="14" creationId="{D1CC9F02-7135-424A-97B9-ED2D050102F7}"/>
          </ac:picMkLst>
        </pc:picChg>
        <pc:picChg chg="del">
          <ac:chgData name="PUDDU Francesca" userId="b7be0baf-a343-4487-a56a-3517c52ada8d" providerId="ADAL" clId="{FACBCC1C-85BC-4225-9C15-257C9A7F70ED}" dt="2023-02-15T16:07:00.228" v="704" actId="478"/>
          <ac:picMkLst>
            <pc:docMk/>
            <pc:sldMk cId="2650075484" sldId="334"/>
            <ac:picMk id="15" creationId="{FFEDFB2C-CA04-4B1E-B4D4-4A8DDEB2D8F4}"/>
          </ac:picMkLst>
        </pc:picChg>
        <pc:picChg chg="del">
          <ac:chgData name="PUDDU Francesca" userId="b7be0baf-a343-4487-a56a-3517c52ada8d" providerId="ADAL" clId="{FACBCC1C-85BC-4225-9C15-257C9A7F70ED}" dt="2023-02-15T16:07:00.228" v="704" actId="478"/>
          <ac:picMkLst>
            <pc:docMk/>
            <pc:sldMk cId="2650075484" sldId="334"/>
            <ac:picMk id="16" creationId="{A7B8B4CF-C4CB-4839-8F07-0BFED449102D}"/>
          </ac:picMkLst>
        </pc:picChg>
        <pc:picChg chg="del">
          <ac:chgData name="PUDDU Francesca" userId="b7be0baf-a343-4487-a56a-3517c52ada8d" providerId="ADAL" clId="{FACBCC1C-85BC-4225-9C15-257C9A7F70ED}" dt="2023-02-15T16:07:00.228" v="704" actId="478"/>
          <ac:picMkLst>
            <pc:docMk/>
            <pc:sldMk cId="2650075484" sldId="334"/>
            <ac:picMk id="17" creationId="{F1F0A725-F36A-4DA9-A4EF-3C67305B9BA4}"/>
          </ac:picMkLst>
        </pc:picChg>
      </pc:sldChg>
      <pc:sldChg chg="del">
        <pc:chgData name="PUDDU Francesca" userId="b7be0baf-a343-4487-a56a-3517c52ada8d" providerId="ADAL" clId="{FACBCC1C-85BC-4225-9C15-257C9A7F70ED}" dt="2023-02-15T16:10:49.670" v="832" actId="47"/>
        <pc:sldMkLst>
          <pc:docMk/>
          <pc:sldMk cId="510238226" sldId="335"/>
        </pc:sldMkLst>
      </pc:sldChg>
      <pc:sldChg chg="addSp delSp modSp mod ord">
        <pc:chgData name="PUDDU Francesca" userId="b7be0baf-a343-4487-a56a-3517c52ada8d" providerId="ADAL" clId="{FACBCC1C-85BC-4225-9C15-257C9A7F70ED}" dt="2023-02-17T09:41:48.629" v="5499"/>
        <pc:sldMkLst>
          <pc:docMk/>
          <pc:sldMk cId="3205386505" sldId="336"/>
        </pc:sldMkLst>
        <pc:spChg chg="mod">
          <ac:chgData name="PUDDU Francesca" userId="b7be0baf-a343-4487-a56a-3517c52ada8d" providerId="ADAL" clId="{FACBCC1C-85BC-4225-9C15-257C9A7F70ED}" dt="2023-02-16T09:43:03.591" v="2598" actId="20577"/>
          <ac:spMkLst>
            <pc:docMk/>
            <pc:sldMk cId="3205386505" sldId="336"/>
            <ac:spMk id="4" creationId="{5CDCF357-3CB6-404D-8411-A3F87D2266D8}"/>
          </ac:spMkLst>
        </pc:spChg>
        <pc:spChg chg="add del mod">
          <ac:chgData name="PUDDU Francesca" userId="b7be0baf-a343-4487-a56a-3517c52ada8d" providerId="ADAL" clId="{FACBCC1C-85BC-4225-9C15-257C9A7F70ED}" dt="2023-02-17T09:35:14.781" v="5315" actId="478"/>
          <ac:spMkLst>
            <pc:docMk/>
            <pc:sldMk cId="3205386505" sldId="336"/>
            <ac:spMk id="5" creationId="{45901C34-1913-4832-925D-86364DE198D3}"/>
          </ac:spMkLst>
        </pc:spChg>
        <pc:spChg chg="del mod">
          <ac:chgData name="PUDDU Francesca" userId="b7be0baf-a343-4487-a56a-3517c52ada8d" providerId="ADAL" clId="{FACBCC1C-85BC-4225-9C15-257C9A7F70ED}" dt="2023-02-17T09:35:18.486" v="5317" actId="478"/>
          <ac:spMkLst>
            <pc:docMk/>
            <pc:sldMk cId="3205386505" sldId="336"/>
            <ac:spMk id="7" creationId="{EE2B1F67-1960-4AB9-9C88-DEDC2C58B458}"/>
          </ac:spMkLst>
        </pc:spChg>
        <pc:graphicFrameChg chg="add del mod">
          <ac:chgData name="PUDDU Francesca" userId="b7be0baf-a343-4487-a56a-3517c52ada8d" providerId="ADAL" clId="{FACBCC1C-85BC-4225-9C15-257C9A7F70ED}" dt="2023-02-17T08:57:52.576" v="4556" actId="12084"/>
          <ac:graphicFrameMkLst>
            <pc:docMk/>
            <pc:sldMk cId="3205386505" sldId="336"/>
            <ac:graphicFrameMk id="2" creationId="{B04ED2AA-D12F-33CD-1B99-05B3BB9BF32A}"/>
          </ac:graphicFrameMkLst>
        </pc:graphicFrameChg>
        <pc:graphicFrameChg chg="add del mod modGraphic">
          <ac:chgData name="PUDDU Francesca" userId="b7be0baf-a343-4487-a56a-3517c52ada8d" providerId="ADAL" clId="{FACBCC1C-85BC-4225-9C15-257C9A7F70ED}" dt="2023-02-17T09:03:17.435" v="4560" actId="478"/>
          <ac:graphicFrameMkLst>
            <pc:docMk/>
            <pc:sldMk cId="3205386505" sldId="336"/>
            <ac:graphicFrameMk id="3" creationId="{9FB6E375-8833-007A-08E3-6BAE308E010A}"/>
          </ac:graphicFrameMkLst>
        </pc:graphicFrameChg>
        <pc:graphicFrameChg chg="add mod modGraphic">
          <ac:chgData name="PUDDU Francesca" userId="b7be0baf-a343-4487-a56a-3517c52ada8d" providerId="ADAL" clId="{FACBCC1C-85BC-4225-9C15-257C9A7F70ED}" dt="2023-02-17T09:41:48.629" v="5499"/>
          <ac:graphicFrameMkLst>
            <pc:docMk/>
            <pc:sldMk cId="3205386505" sldId="336"/>
            <ac:graphicFrameMk id="9" creationId="{7E23B70B-B5A1-BAF3-22D2-D6ABDCA97B8B}"/>
          </ac:graphicFrameMkLst>
        </pc:graphicFrameChg>
        <pc:picChg chg="del mod">
          <ac:chgData name="PUDDU Francesca" userId="b7be0baf-a343-4487-a56a-3517c52ada8d" providerId="ADAL" clId="{FACBCC1C-85BC-4225-9C15-257C9A7F70ED}" dt="2023-02-16T09:43:44.139" v="2734" actId="478"/>
          <ac:picMkLst>
            <pc:docMk/>
            <pc:sldMk cId="3205386505" sldId="336"/>
            <ac:picMk id="6" creationId="{CD328D97-54D6-45C2-8CE2-F8A70D28BA6F}"/>
          </ac:picMkLst>
        </pc:picChg>
        <pc:picChg chg="del">
          <ac:chgData name="PUDDU Francesca" userId="b7be0baf-a343-4487-a56a-3517c52ada8d" providerId="ADAL" clId="{FACBCC1C-85BC-4225-9C15-257C9A7F70ED}" dt="2023-02-16T09:44:23.997" v="2779" actId="478"/>
          <ac:picMkLst>
            <pc:docMk/>
            <pc:sldMk cId="3205386505" sldId="336"/>
            <ac:picMk id="8" creationId="{AE455001-78BF-481A-857F-FA3F64D7D3CD}"/>
          </ac:picMkLst>
        </pc:picChg>
      </pc:sldChg>
      <pc:sldChg chg="modSp mod">
        <pc:chgData name="PUDDU Francesca" userId="b7be0baf-a343-4487-a56a-3517c52ada8d" providerId="ADAL" clId="{FACBCC1C-85BC-4225-9C15-257C9A7F70ED}" dt="2023-02-17T09:39:10.834" v="5343" actId="2711"/>
        <pc:sldMkLst>
          <pc:docMk/>
          <pc:sldMk cId="3691965688" sldId="337"/>
        </pc:sldMkLst>
        <pc:spChg chg="mod">
          <ac:chgData name="PUDDU Francesca" userId="b7be0baf-a343-4487-a56a-3517c52ada8d" providerId="ADAL" clId="{FACBCC1C-85BC-4225-9C15-257C9A7F70ED}" dt="2023-02-17T09:39:10.834" v="5343" actId="2711"/>
          <ac:spMkLst>
            <pc:docMk/>
            <pc:sldMk cId="3691965688" sldId="337"/>
            <ac:spMk id="5" creationId="{F2BDB4C8-8786-4EE5-8522-6F00E0C43DA8}"/>
          </ac:spMkLst>
        </pc:spChg>
        <pc:spChg chg="mod">
          <ac:chgData name="PUDDU Francesca" userId="b7be0baf-a343-4487-a56a-3517c52ada8d" providerId="ADAL" clId="{FACBCC1C-85BC-4225-9C15-257C9A7F70ED}" dt="2023-02-17T09:39:10.834" v="5343" actId="2711"/>
          <ac:spMkLst>
            <pc:docMk/>
            <pc:sldMk cId="3691965688" sldId="337"/>
            <ac:spMk id="6" creationId="{B6D78E0F-78E8-45FA-90B2-6AC84A405053}"/>
          </ac:spMkLst>
        </pc:spChg>
        <pc:spChg chg="mod">
          <ac:chgData name="PUDDU Francesca" userId="b7be0baf-a343-4487-a56a-3517c52ada8d" providerId="ADAL" clId="{FACBCC1C-85BC-4225-9C15-257C9A7F70ED}" dt="2023-02-17T09:39:10.834" v="5343" actId="2711"/>
          <ac:spMkLst>
            <pc:docMk/>
            <pc:sldMk cId="3691965688" sldId="337"/>
            <ac:spMk id="7" creationId="{9E1F1343-C095-4B2C-A9DB-62C2B3EF90EC}"/>
          </ac:spMkLst>
        </pc:spChg>
        <pc:spChg chg="mod">
          <ac:chgData name="PUDDU Francesca" userId="b7be0baf-a343-4487-a56a-3517c52ada8d" providerId="ADAL" clId="{FACBCC1C-85BC-4225-9C15-257C9A7F70ED}" dt="2023-02-17T09:39:10.834" v="5343" actId="2711"/>
          <ac:spMkLst>
            <pc:docMk/>
            <pc:sldMk cId="3691965688" sldId="337"/>
            <ac:spMk id="8" creationId="{72A5AB74-3B4E-414E-B48E-3A379DB5B7DB}"/>
          </ac:spMkLst>
        </pc:spChg>
        <pc:spChg chg="mod">
          <ac:chgData name="PUDDU Francesca" userId="b7be0baf-a343-4487-a56a-3517c52ada8d" providerId="ADAL" clId="{FACBCC1C-85BC-4225-9C15-257C9A7F70ED}" dt="2023-02-17T09:39:10.834" v="5343" actId="2711"/>
          <ac:spMkLst>
            <pc:docMk/>
            <pc:sldMk cId="3691965688" sldId="337"/>
            <ac:spMk id="9" creationId="{1F692650-4837-43F8-8810-ABEE4E945447}"/>
          </ac:spMkLst>
        </pc:spChg>
      </pc:sldChg>
      <pc:sldChg chg="addSp delSp modSp mod">
        <pc:chgData name="PUDDU Francesca" userId="b7be0baf-a343-4487-a56a-3517c52ada8d" providerId="ADAL" clId="{FACBCC1C-85BC-4225-9C15-257C9A7F70ED}" dt="2023-02-17T08:44:11.938" v="3832" actId="207"/>
        <pc:sldMkLst>
          <pc:docMk/>
          <pc:sldMk cId="1941864632" sldId="340"/>
        </pc:sldMkLst>
        <pc:spChg chg="add del mod">
          <ac:chgData name="PUDDU Francesca" userId="b7be0baf-a343-4487-a56a-3517c52ada8d" providerId="ADAL" clId="{FACBCC1C-85BC-4225-9C15-257C9A7F70ED}" dt="2023-02-16T09:14:22.113" v="909"/>
          <ac:spMkLst>
            <pc:docMk/>
            <pc:sldMk cId="1941864632" sldId="340"/>
            <ac:spMk id="2" creationId="{3293455F-BBAF-F0A5-5512-E3AA0778C764}"/>
          </ac:spMkLst>
        </pc:spChg>
        <pc:spChg chg="mod">
          <ac:chgData name="PUDDU Francesca" userId="b7be0baf-a343-4487-a56a-3517c52ada8d" providerId="ADAL" clId="{FACBCC1C-85BC-4225-9C15-257C9A7F70ED}" dt="2023-02-16T09:57:06.951" v="3715" actId="20577"/>
          <ac:spMkLst>
            <pc:docMk/>
            <pc:sldMk cId="1941864632" sldId="340"/>
            <ac:spMk id="4" creationId="{875EC7B0-147F-4DFB-BD82-90CD0A8024DF}"/>
          </ac:spMkLst>
        </pc:spChg>
        <pc:spChg chg="add del mod">
          <ac:chgData name="PUDDU Francesca" userId="b7be0baf-a343-4487-a56a-3517c52ada8d" providerId="ADAL" clId="{FACBCC1C-85BC-4225-9C15-257C9A7F70ED}" dt="2023-02-16T09:17:00.406" v="984" actId="478"/>
          <ac:spMkLst>
            <pc:docMk/>
            <pc:sldMk cId="1941864632" sldId="340"/>
            <ac:spMk id="5" creationId="{0B9A4E40-F878-0352-6F53-A5B07F46AEAE}"/>
          </ac:spMkLst>
        </pc:spChg>
        <pc:spChg chg="del mod">
          <ac:chgData name="PUDDU Francesca" userId="b7be0baf-a343-4487-a56a-3517c52ada8d" providerId="ADAL" clId="{FACBCC1C-85BC-4225-9C15-257C9A7F70ED}" dt="2023-02-15T16:07:20.276" v="709" actId="478"/>
          <ac:spMkLst>
            <pc:docMk/>
            <pc:sldMk cId="1941864632" sldId="340"/>
            <ac:spMk id="5" creationId="{C0AD60E5-3BCD-4E98-B82F-3CCAD8DCFC25}"/>
          </ac:spMkLst>
        </pc:spChg>
        <pc:spChg chg="del">
          <ac:chgData name="PUDDU Francesca" userId="b7be0baf-a343-4487-a56a-3517c52ada8d" providerId="ADAL" clId="{FACBCC1C-85BC-4225-9C15-257C9A7F70ED}" dt="2023-02-15T16:07:20.276" v="709" actId="478"/>
          <ac:spMkLst>
            <pc:docMk/>
            <pc:sldMk cId="1941864632" sldId="340"/>
            <ac:spMk id="6" creationId="{754B926B-CFCB-4242-9AB7-DD173757EDB0}"/>
          </ac:spMkLst>
        </pc:spChg>
        <pc:spChg chg="del mod">
          <ac:chgData name="PUDDU Francesca" userId="b7be0baf-a343-4487-a56a-3517c52ada8d" providerId="ADAL" clId="{FACBCC1C-85BC-4225-9C15-257C9A7F70ED}" dt="2023-02-15T16:07:20.276" v="709" actId="478"/>
          <ac:spMkLst>
            <pc:docMk/>
            <pc:sldMk cId="1941864632" sldId="340"/>
            <ac:spMk id="7" creationId="{06B3E340-2EDC-4423-97D2-F3E7CF7CDFD8}"/>
          </ac:spMkLst>
        </pc:spChg>
        <pc:spChg chg="add mod">
          <ac:chgData name="PUDDU Francesca" userId="b7be0baf-a343-4487-a56a-3517c52ada8d" providerId="ADAL" clId="{FACBCC1C-85BC-4225-9C15-257C9A7F70ED}" dt="2023-02-16T09:39:58.388" v="2284" actId="108"/>
          <ac:spMkLst>
            <pc:docMk/>
            <pc:sldMk cId="1941864632" sldId="340"/>
            <ac:spMk id="7" creationId="{50813105-F80D-600A-2B6F-23D88E32261A}"/>
          </ac:spMkLst>
        </pc:spChg>
        <pc:spChg chg="add mod">
          <ac:chgData name="PUDDU Francesca" userId="b7be0baf-a343-4487-a56a-3517c52ada8d" providerId="ADAL" clId="{FACBCC1C-85BC-4225-9C15-257C9A7F70ED}" dt="2023-02-16T09:57:58.062" v="3805" actId="1076"/>
          <ac:spMkLst>
            <pc:docMk/>
            <pc:sldMk cId="1941864632" sldId="340"/>
            <ac:spMk id="8" creationId="{319F9EB2-3E42-C421-9FC8-ABDE6C7383A9}"/>
          </ac:spMkLst>
        </pc:spChg>
        <pc:spChg chg="del">
          <ac:chgData name="PUDDU Francesca" userId="b7be0baf-a343-4487-a56a-3517c52ada8d" providerId="ADAL" clId="{FACBCC1C-85BC-4225-9C15-257C9A7F70ED}" dt="2023-02-15T16:07:20.276" v="709" actId="478"/>
          <ac:spMkLst>
            <pc:docMk/>
            <pc:sldMk cId="1941864632" sldId="340"/>
            <ac:spMk id="8" creationId="{3CB1229A-E6B1-4E5C-A972-80F92AA2AC25}"/>
          </ac:spMkLst>
        </pc:spChg>
        <pc:spChg chg="add mod">
          <ac:chgData name="PUDDU Francesca" userId="b7be0baf-a343-4487-a56a-3517c52ada8d" providerId="ADAL" clId="{FACBCC1C-85BC-4225-9C15-257C9A7F70ED}" dt="2023-02-16T09:38:19.345" v="2271" actId="1076"/>
          <ac:spMkLst>
            <pc:docMk/>
            <pc:sldMk cId="1941864632" sldId="340"/>
            <ac:spMk id="9" creationId="{41BDA076-1226-5551-8D51-125C950D2141}"/>
          </ac:spMkLst>
        </pc:spChg>
        <pc:spChg chg="del">
          <ac:chgData name="PUDDU Francesca" userId="b7be0baf-a343-4487-a56a-3517c52ada8d" providerId="ADAL" clId="{FACBCC1C-85BC-4225-9C15-257C9A7F70ED}" dt="2023-02-15T16:07:20.276" v="709" actId="478"/>
          <ac:spMkLst>
            <pc:docMk/>
            <pc:sldMk cId="1941864632" sldId="340"/>
            <ac:spMk id="9" creationId="{4DAE5D70-1BAF-4AB4-A935-20F7BCE07209}"/>
          </ac:spMkLst>
        </pc:spChg>
        <pc:spChg chg="add mod">
          <ac:chgData name="PUDDU Francesca" userId="b7be0baf-a343-4487-a56a-3517c52ada8d" providerId="ADAL" clId="{FACBCC1C-85BC-4225-9C15-257C9A7F70ED}" dt="2023-02-16T09:38:21.667" v="2272" actId="1076"/>
          <ac:spMkLst>
            <pc:docMk/>
            <pc:sldMk cId="1941864632" sldId="340"/>
            <ac:spMk id="10" creationId="{0C4BE706-0660-DF1C-3293-24174C1E447B}"/>
          </ac:spMkLst>
        </pc:spChg>
        <pc:spChg chg="del mod">
          <ac:chgData name="PUDDU Francesca" userId="b7be0baf-a343-4487-a56a-3517c52ada8d" providerId="ADAL" clId="{FACBCC1C-85BC-4225-9C15-257C9A7F70ED}" dt="2023-02-15T16:07:20.276" v="709" actId="478"/>
          <ac:spMkLst>
            <pc:docMk/>
            <pc:sldMk cId="1941864632" sldId="340"/>
            <ac:spMk id="10" creationId="{9C2A2585-8399-45FA-90EA-167D6714717C}"/>
          </ac:spMkLst>
        </pc:spChg>
        <pc:spChg chg="add mod">
          <ac:chgData name="PUDDU Francesca" userId="b7be0baf-a343-4487-a56a-3517c52ada8d" providerId="ADAL" clId="{FACBCC1C-85BC-4225-9C15-257C9A7F70ED}" dt="2023-02-16T09:38:25.825" v="2273" actId="1076"/>
          <ac:spMkLst>
            <pc:docMk/>
            <pc:sldMk cId="1941864632" sldId="340"/>
            <ac:spMk id="11" creationId="{BAAA0745-9D31-5D27-A869-FFA08F768C94}"/>
          </ac:spMkLst>
        </pc:spChg>
        <pc:spChg chg="add mod">
          <ac:chgData name="PUDDU Francesca" userId="b7be0baf-a343-4487-a56a-3517c52ada8d" providerId="ADAL" clId="{FACBCC1C-85BC-4225-9C15-257C9A7F70ED}" dt="2023-02-16T09:38:29.876" v="2274" actId="1076"/>
          <ac:spMkLst>
            <pc:docMk/>
            <pc:sldMk cId="1941864632" sldId="340"/>
            <ac:spMk id="12" creationId="{B19728A5-B632-78BC-567F-78C014A7F946}"/>
          </ac:spMkLst>
        </pc:spChg>
        <pc:spChg chg="del mod">
          <ac:chgData name="PUDDU Francesca" userId="b7be0baf-a343-4487-a56a-3517c52ada8d" providerId="ADAL" clId="{FACBCC1C-85BC-4225-9C15-257C9A7F70ED}" dt="2023-02-15T16:07:20.276" v="709" actId="478"/>
          <ac:spMkLst>
            <pc:docMk/>
            <pc:sldMk cId="1941864632" sldId="340"/>
            <ac:spMk id="13" creationId="{87764CA9-827A-4D1D-9009-45AE1456FDBD}"/>
          </ac:spMkLst>
        </pc:spChg>
        <pc:spChg chg="add mod">
          <ac:chgData name="PUDDU Francesca" userId="b7be0baf-a343-4487-a56a-3517c52ada8d" providerId="ADAL" clId="{FACBCC1C-85BC-4225-9C15-257C9A7F70ED}" dt="2023-02-16T09:38:03.418" v="2268" actId="122"/>
          <ac:spMkLst>
            <pc:docMk/>
            <pc:sldMk cId="1941864632" sldId="340"/>
            <ac:spMk id="13" creationId="{FC8FAD65-A1BF-67AC-0A30-A3C72BF480EC}"/>
          </ac:spMkLst>
        </pc:spChg>
        <pc:spChg chg="del mod">
          <ac:chgData name="PUDDU Francesca" userId="b7be0baf-a343-4487-a56a-3517c52ada8d" providerId="ADAL" clId="{FACBCC1C-85BC-4225-9C15-257C9A7F70ED}" dt="2023-02-16T09:47:12.841" v="3001" actId="21"/>
          <ac:spMkLst>
            <pc:docMk/>
            <pc:sldMk cId="1941864632" sldId="340"/>
            <ac:spMk id="14" creationId="{B3B570E3-24C9-486E-ABB2-C0098DFA805B}"/>
          </ac:spMkLst>
        </pc:spChg>
        <pc:spChg chg="add mod">
          <ac:chgData name="PUDDU Francesca" userId="b7be0baf-a343-4487-a56a-3517c52ada8d" providerId="ADAL" clId="{FACBCC1C-85BC-4225-9C15-257C9A7F70ED}" dt="2023-02-16T09:38:35.736" v="2275" actId="6549"/>
          <ac:spMkLst>
            <pc:docMk/>
            <pc:sldMk cId="1941864632" sldId="340"/>
            <ac:spMk id="15" creationId="{68CB5AA5-8274-19A8-BC2B-EB16EF09E1AF}"/>
          </ac:spMkLst>
        </pc:spChg>
        <pc:spChg chg="add del mod">
          <ac:chgData name="PUDDU Francesca" userId="b7be0baf-a343-4487-a56a-3517c52ada8d" providerId="ADAL" clId="{FACBCC1C-85BC-4225-9C15-257C9A7F70ED}" dt="2023-02-16T09:48:04.039" v="3027" actId="21"/>
          <ac:spMkLst>
            <pc:docMk/>
            <pc:sldMk cId="1941864632" sldId="340"/>
            <ac:spMk id="16" creationId="{0300747A-6FD5-BD5C-F36F-A8245322144E}"/>
          </ac:spMkLst>
        </pc:spChg>
        <pc:spChg chg="add mod">
          <ac:chgData name="PUDDU Francesca" userId="b7be0baf-a343-4487-a56a-3517c52ada8d" providerId="ADAL" clId="{FACBCC1C-85BC-4225-9C15-257C9A7F70ED}" dt="2023-02-17T08:44:01.610" v="3831" actId="404"/>
          <ac:spMkLst>
            <pc:docMk/>
            <pc:sldMk cId="1941864632" sldId="340"/>
            <ac:spMk id="17" creationId="{9A9FB4C6-F3F1-E9BC-7C1B-350FCD81B751}"/>
          </ac:spMkLst>
        </pc:spChg>
        <pc:spChg chg="add mod">
          <ac:chgData name="PUDDU Francesca" userId="b7be0baf-a343-4487-a56a-3517c52ada8d" providerId="ADAL" clId="{FACBCC1C-85BC-4225-9C15-257C9A7F70ED}" dt="2023-02-16T09:48:14.575" v="3030"/>
          <ac:spMkLst>
            <pc:docMk/>
            <pc:sldMk cId="1941864632" sldId="340"/>
            <ac:spMk id="19" creationId="{7388F405-FB55-5DD5-83A1-2F5525429BF1}"/>
          </ac:spMkLst>
        </pc:spChg>
        <pc:spChg chg="add mod">
          <ac:chgData name="PUDDU Francesca" userId="b7be0baf-a343-4487-a56a-3517c52ada8d" providerId="ADAL" clId="{FACBCC1C-85BC-4225-9C15-257C9A7F70ED}" dt="2023-02-16T09:48:14.575" v="3030"/>
          <ac:spMkLst>
            <pc:docMk/>
            <pc:sldMk cId="1941864632" sldId="340"/>
            <ac:spMk id="20" creationId="{48FEDA90-3DE0-B603-632F-E3E1511BBE74}"/>
          </ac:spMkLst>
        </pc:spChg>
        <pc:spChg chg="add mod">
          <ac:chgData name="PUDDU Francesca" userId="b7be0baf-a343-4487-a56a-3517c52ada8d" providerId="ADAL" clId="{FACBCC1C-85BC-4225-9C15-257C9A7F70ED}" dt="2023-02-16T09:48:17.888" v="3032"/>
          <ac:spMkLst>
            <pc:docMk/>
            <pc:sldMk cId="1941864632" sldId="340"/>
            <ac:spMk id="22" creationId="{4EBF551D-4247-B6CC-7B68-CD79C526D05C}"/>
          </ac:spMkLst>
        </pc:spChg>
        <pc:spChg chg="add mod">
          <ac:chgData name="PUDDU Francesca" userId="b7be0baf-a343-4487-a56a-3517c52ada8d" providerId="ADAL" clId="{FACBCC1C-85BC-4225-9C15-257C9A7F70ED}" dt="2023-02-16T09:48:17.888" v="3032"/>
          <ac:spMkLst>
            <pc:docMk/>
            <pc:sldMk cId="1941864632" sldId="340"/>
            <ac:spMk id="23" creationId="{ED69009F-771B-061C-48C6-5BFD0330CE7D}"/>
          </ac:spMkLst>
        </pc:spChg>
        <pc:spChg chg="add mod">
          <ac:chgData name="PUDDU Francesca" userId="b7be0baf-a343-4487-a56a-3517c52ada8d" providerId="ADAL" clId="{FACBCC1C-85BC-4225-9C15-257C9A7F70ED}" dt="2023-02-17T08:44:11.938" v="3832" actId="207"/>
          <ac:spMkLst>
            <pc:docMk/>
            <pc:sldMk cId="1941864632" sldId="340"/>
            <ac:spMk id="24" creationId="{BAD54D96-BFD4-A11E-BC98-0AA5AE31C043}"/>
          </ac:spMkLst>
        </pc:spChg>
        <pc:grpChg chg="add mod">
          <ac:chgData name="PUDDU Francesca" userId="b7be0baf-a343-4487-a56a-3517c52ada8d" providerId="ADAL" clId="{FACBCC1C-85BC-4225-9C15-257C9A7F70ED}" dt="2023-02-16T09:48:35.809" v="3037" actId="14100"/>
          <ac:grpSpMkLst>
            <pc:docMk/>
            <pc:sldMk cId="1941864632" sldId="340"/>
            <ac:grpSpMk id="18" creationId="{C7FCE885-DFBB-772C-8CED-3495022804F7}"/>
          </ac:grpSpMkLst>
        </pc:grpChg>
        <pc:grpChg chg="add mod">
          <ac:chgData name="PUDDU Francesca" userId="b7be0baf-a343-4487-a56a-3517c52ada8d" providerId="ADAL" clId="{FACBCC1C-85BC-4225-9C15-257C9A7F70ED}" dt="2023-02-16T09:48:24.221" v="3034" actId="1076"/>
          <ac:grpSpMkLst>
            <pc:docMk/>
            <pc:sldMk cId="1941864632" sldId="340"/>
            <ac:grpSpMk id="21" creationId="{41879CFB-2A3D-0B45-BEE6-8A0ED5F80A77}"/>
          </ac:grpSpMkLst>
        </pc:grpChg>
        <pc:graphicFrameChg chg="add del modGraphic">
          <ac:chgData name="PUDDU Francesca" userId="b7be0baf-a343-4487-a56a-3517c52ada8d" providerId="ADAL" clId="{FACBCC1C-85BC-4225-9C15-257C9A7F70ED}" dt="2023-02-16T09:15:25.041" v="911" actId="1032"/>
          <ac:graphicFrameMkLst>
            <pc:docMk/>
            <pc:sldMk cId="1941864632" sldId="340"/>
            <ac:graphicFrameMk id="3" creationId="{54E6963D-376F-BAE8-1B3B-944F0A23D1E0}"/>
          </ac:graphicFrameMkLst>
        </pc:graphicFrameChg>
        <pc:graphicFrameChg chg="add mod modGraphic">
          <ac:chgData name="PUDDU Francesca" userId="b7be0baf-a343-4487-a56a-3517c52ada8d" providerId="ADAL" clId="{FACBCC1C-85BC-4225-9C15-257C9A7F70ED}" dt="2023-02-16T09:40:34.673" v="2288" actId="207"/>
          <ac:graphicFrameMkLst>
            <pc:docMk/>
            <pc:sldMk cId="1941864632" sldId="340"/>
            <ac:graphicFrameMk id="6" creationId="{1350BEA3-6CA7-E00B-19C2-E63D4822BF58}"/>
          </ac:graphicFrameMkLst>
        </pc:graphicFrameChg>
        <pc:picChg chg="del">
          <ac:chgData name="PUDDU Francesca" userId="b7be0baf-a343-4487-a56a-3517c52ada8d" providerId="ADAL" clId="{FACBCC1C-85BC-4225-9C15-257C9A7F70ED}" dt="2023-02-15T15:45:17.460" v="0" actId="478"/>
          <ac:picMkLst>
            <pc:docMk/>
            <pc:sldMk cId="1941864632" sldId="340"/>
            <ac:picMk id="11" creationId="{72404863-60D3-4760-8BB2-10CC8315D0F4}"/>
          </ac:picMkLst>
        </pc:picChg>
        <pc:picChg chg="del">
          <ac:chgData name="PUDDU Francesca" userId="b7be0baf-a343-4487-a56a-3517c52ada8d" providerId="ADAL" clId="{FACBCC1C-85BC-4225-9C15-257C9A7F70ED}" dt="2023-02-15T15:45:19.134" v="1" actId="478"/>
          <ac:picMkLst>
            <pc:docMk/>
            <pc:sldMk cId="1941864632" sldId="340"/>
            <ac:picMk id="12" creationId="{E9616B27-794A-45D2-A260-8F2914153EFC}"/>
          </ac:picMkLst>
        </pc:picChg>
        <pc:picChg chg="del">
          <ac:chgData name="PUDDU Francesca" userId="b7be0baf-a343-4487-a56a-3517c52ada8d" providerId="ADAL" clId="{FACBCC1C-85BC-4225-9C15-257C9A7F70ED}" dt="2023-02-15T16:07:20.276" v="709" actId="478"/>
          <ac:picMkLst>
            <pc:docMk/>
            <pc:sldMk cId="1941864632" sldId="340"/>
            <ac:picMk id="15" creationId="{5ED7018C-7EDB-4B5A-8186-B7EDEBA13C03}"/>
          </ac:picMkLst>
        </pc:picChg>
        <pc:picChg chg="del">
          <ac:chgData name="PUDDU Francesca" userId="b7be0baf-a343-4487-a56a-3517c52ada8d" providerId="ADAL" clId="{FACBCC1C-85BC-4225-9C15-257C9A7F70ED}" dt="2023-02-15T16:07:20.276" v="709" actId="478"/>
          <ac:picMkLst>
            <pc:docMk/>
            <pc:sldMk cId="1941864632" sldId="340"/>
            <ac:picMk id="16" creationId="{16D61610-E4DB-409C-B516-011805EB0A0E}"/>
          </ac:picMkLst>
        </pc:picChg>
      </pc:sldChg>
      <pc:sldChg chg="delSp del mod">
        <pc:chgData name="PUDDU Francesca" userId="b7be0baf-a343-4487-a56a-3517c52ada8d" providerId="ADAL" clId="{FACBCC1C-85BC-4225-9C15-257C9A7F70ED}" dt="2023-02-17T09:44:57.974" v="5632" actId="47"/>
        <pc:sldMkLst>
          <pc:docMk/>
          <pc:sldMk cId="4154701150" sldId="341"/>
        </pc:sldMkLst>
        <pc:picChg chg="del">
          <ac:chgData name="PUDDU Francesca" userId="b7be0baf-a343-4487-a56a-3517c52ada8d" providerId="ADAL" clId="{FACBCC1C-85BC-4225-9C15-257C9A7F70ED}" dt="2023-02-16T09:56:10.535" v="3662" actId="478"/>
          <ac:picMkLst>
            <pc:docMk/>
            <pc:sldMk cId="4154701150" sldId="341"/>
            <ac:picMk id="9" creationId="{54F4153B-4EB7-4A78-B39B-0F5639061813}"/>
          </ac:picMkLst>
        </pc:picChg>
      </pc:sldChg>
      <pc:sldChg chg="addSp delSp modSp add mod">
        <pc:chgData name="PUDDU Francesca" userId="b7be0baf-a343-4487-a56a-3517c52ada8d" providerId="ADAL" clId="{FACBCC1C-85BC-4225-9C15-257C9A7F70ED}" dt="2023-02-17T08:53:59.784" v="4554" actId="20577"/>
        <pc:sldMkLst>
          <pc:docMk/>
          <pc:sldMk cId="111397842" sldId="342"/>
        </pc:sldMkLst>
        <pc:spChg chg="add del mod">
          <ac:chgData name="PUDDU Francesca" userId="b7be0baf-a343-4487-a56a-3517c52ada8d" providerId="ADAL" clId="{FACBCC1C-85BC-4225-9C15-257C9A7F70ED}" dt="2023-02-17T08:49:33.726" v="4375" actId="478"/>
          <ac:spMkLst>
            <pc:docMk/>
            <pc:sldMk cId="111397842" sldId="342"/>
            <ac:spMk id="2" creationId="{EA552B63-1CF7-B87E-F1E2-ADA8624A35C8}"/>
          </ac:spMkLst>
        </pc:spChg>
        <pc:spChg chg="add del mod">
          <ac:chgData name="PUDDU Francesca" userId="b7be0baf-a343-4487-a56a-3517c52ada8d" providerId="ADAL" clId="{FACBCC1C-85BC-4225-9C15-257C9A7F70ED}" dt="2023-02-17T08:48:00.486" v="4137" actId="478"/>
          <ac:spMkLst>
            <pc:docMk/>
            <pc:sldMk cId="111397842" sldId="342"/>
            <ac:spMk id="3" creationId="{80E2A260-0856-8BE0-34F1-32C7F3B13A5A}"/>
          </ac:spMkLst>
        </pc:spChg>
        <pc:spChg chg="mod">
          <ac:chgData name="PUDDU Francesca" userId="b7be0baf-a343-4487-a56a-3517c52ada8d" providerId="ADAL" clId="{FACBCC1C-85BC-4225-9C15-257C9A7F70ED}" dt="2023-02-16T09:47:58.196" v="3026" actId="20577"/>
          <ac:spMkLst>
            <pc:docMk/>
            <pc:sldMk cId="111397842" sldId="342"/>
            <ac:spMk id="4" creationId="{5CDCF357-3CB6-404D-8411-A3F87D2266D8}"/>
          </ac:spMkLst>
        </pc:spChg>
        <pc:spChg chg="del">
          <ac:chgData name="PUDDU Francesca" userId="b7be0baf-a343-4487-a56a-3517c52ada8d" providerId="ADAL" clId="{FACBCC1C-85BC-4225-9C15-257C9A7F70ED}" dt="2023-02-16T09:47:52.078" v="3004" actId="478"/>
          <ac:spMkLst>
            <pc:docMk/>
            <pc:sldMk cId="111397842" sldId="342"/>
            <ac:spMk id="5" creationId="{45901C34-1913-4832-925D-86364DE198D3}"/>
          </ac:spMkLst>
        </pc:spChg>
        <pc:spChg chg="del">
          <ac:chgData name="PUDDU Francesca" userId="b7be0baf-a343-4487-a56a-3517c52ada8d" providerId="ADAL" clId="{FACBCC1C-85BC-4225-9C15-257C9A7F70ED}" dt="2023-02-16T09:47:53.506" v="3005" actId="478"/>
          <ac:spMkLst>
            <pc:docMk/>
            <pc:sldMk cId="111397842" sldId="342"/>
            <ac:spMk id="7" creationId="{EE2B1F67-1960-4AB9-9C88-DEDC2C58B458}"/>
          </ac:spMkLst>
        </pc:spChg>
        <pc:spChg chg="add del mod">
          <ac:chgData name="PUDDU Francesca" userId="b7be0baf-a343-4487-a56a-3517c52ada8d" providerId="ADAL" clId="{FACBCC1C-85BC-4225-9C15-257C9A7F70ED}" dt="2023-02-17T08:49:04.852" v="4307" actId="478"/>
          <ac:spMkLst>
            <pc:docMk/>
            <pc:sldMk cId="111397842" sldId="342"/>
            <ac:spMk id="8" creationId="{AA05C54D-2CF9-B36D-23EE-62E35CBE2BDA}"/>
          </ac:spMkLst>
        </pc:spChg>
        <pc:spChg chg="add del mod">
          <ac:chgData name="PUDDU Francesca" userId="b7be0baf-a343-4487-a56a-3517c52ada8d" providerId="ADAL" clId="{FACBCC1C-85BC-4225-9C15-257C9A7F70ED}" dt="2023-02-17T08:49:15.764" v="4328" actId="478"/>
          <ac:spMkLst>
            <pc:docMk/>
            <pc:sldMk cId="111397842" sldId="342"/>
            <ac:spMk id="10" creationId="{DAF02A8F-24D4-472A-63C7-1329F813EF06}"/>
          </ac:spMkLst>
        </pc:spChg>
        <pc:spChg chg="add del mod">
          <ac:chgData name="PUDDU Francesca" userId="b7be0baf-a343-4487-a56a-3517c52ada8d" providerId="ADAL" clId="{FACBCC1C-85BC-4225-9C15-257C9A7F70ED}" dt="2023-02-17T08:48:01.768" v="4139" actId="478"/>
          <ac:spMkLst>
            <pc:docMk/>
            <pc:sldMk cId="111397842" sldId="342"/>
            <ac:spMk id="11" creationId="{A5BC7AA0-0ECB-D142-D985-E5E4BCBC0607}"/>
          </ac:spMkLst>
        </pc:spChg>
        <pc:spChg chg="add del mod">
          <ac:chgData name="PUDDU Francesca" userId="b7be0baf-a343-4487-a56a-3517c52ada8d" providerId="ADAL" clId="{FACBCC1C-85BC-4225-9C15-257C9A7F70ED}" dt="2023-02-16T09:54:48.381" v="3576" actId="478"/>
          <ac:spMkLst>
            <pc:docMk/>
            <pc:sldMk cId="111397842" sldId="342"/>
            <ac:spMk id="12" creationId="{D822860C-F558-4DDC-3485-7A8E3407E6BE}"/>
          </ac:spMkLst>
        </pc:spChg>
        <pc:graphicFrameChg chg="add del modGraphic">
          <ac:chgData name="PUDDU Francesca" userId="b7be0baf-a343-4487-a56a-3517c52ada8d" providerId="ADAL" clId="{FACBCC1C-85BC-4225-9C15-257C9A7F70ED}" dt="2023-02-17T08:45:14.920" v="3834" actId="478"/>
          <ac:graphicFrameMkLst>
            <pc:docMk/>
            <pc:sldMk cId="111397842" sldId="342"/>
            <ac:graphicFrameMk id="13" creationId="{50922199-CDCA-EA59-6C04-E19F8D460E32}"/>
          </ac:graphicFrameMkLst>
        </pc:graphicFrameChg>
        <pc:graphicFrameChg chg="add mod modGraphic">
          <ac:chgData name="PUDDU Francesca" userId="b7be0baf-a343-4487-a56a-3517c52ada8d" providerId="ADAL" clId="{FACBCC1C-85BC-4225-9C15-257C9A7F70ED}" dt="2023-02-17T08:53:59.784" v="4554" actId="20577"/>
          <ac:graphicFrameMkLst>
            <pc:docMk/>
            <pc:sldMk cId="111397842" sldId="342"/>
            <ac:graphicFrameMk id="14" creationId="{23CF663A-CD03-8A01-0599-0853AEB438C5}"/>
          </ac:graphicFrameMkLst>
        </pc:graphicFrameChg>
      </pc:sldChg>
      <pc:sldChg chg="addSp delSp modSp new mod">
        <pc:chgData name="PUDDU Francesca" userId="b7be0baf-a343-4487-a56a-3517c52ada8d" providerId="ADAL" clId="{FACBCC1C-85BC-4225-9C15-257C9A7F70ED}" dt="2023-02-17T09:46:11.789" v="5678" actId="1076"/>
        <pc:sldMkLst>
          <pc:docMk/>
          <pc:sldMk cId="479909324" sldId="343"/>
        </pc:sldMkLst>
        <pc:spChg chg="mod">
          <ac:chgData name="PUDDU Francesca" userId="b7be0baf-a343-4487-a56a-3517c52ada8d" providerId="ADAL" clId="{FACBCC1C-85BC-4225-9C15-257C9A7F70ED}" dt="2023-02-17T09:43:28.137" v="5531" actId="20577"/>
          <ac:spMkLst>
            <pc:docMk/>
            <pc:sldMk cId="479909324" sldId="343"/>
            <ac:spMk id="2" creationId="{5AF9693F-6CB6-FE14-6D15-99798D4F5568}"/>
          </ac:spMkLst>
        </pc:spChg>
        <pc:spChg chg="del">
          <ac:chgData name="PUDDU Francesca" userId="b7be0baf-a343-4487-a56a-3517c52ada8d" providerId="ADAL" clId="{FACBCC1C-85BC-4225-9C15-257C9A7F70ED}" dt="2023-02-17T09:43:30.874" v="5532" actId="478"/>
          <ac:spMkLst>
            <pc:docMk/>
            <pc:sldMk cId="479909324" sldId="343"/>
            <ac:spMk id="3" creationId="{1D9DDA01-7E96-50B5-40B8-DEFC815CD18D}"/>
          </ac:spMkLst>
        </pc:spChg>
        <pc:spChg chg="add mod">
          <ac:chgData name="PUDDU Francesca" userId="b7be0baf-a343-4487-a56a-3517c52ada8d" providerId="ADAL" clId="{FACBCC1C-85BC-4225-9C15-257C9A7F70ED}" dt="2023-02-17T09:46:11.789" v="5678" actId="1076"/>
          <ac:spMkLst>
            <pc:docMk/>
            <pc:sldMk cId="479909324" sldId="343"/>
            <ac:spMk id="4" creationId="{D61B9497-5660-F06B-678E-159FF571692B}"/>
          </ac:spMkLst>
        </pc:spChg>
      </pc:sldChg>
      <pc:sldChg chg="new del">
        <pc:chgData name="PUDDU Francesca" userId="b7be0baf-a343-4487-a56a-3517c52ada8d" providerId="ADAL" clId="{FACBCC1C-85BC-4225-9C15-257C9A7F70ED}" dt="2023-02-17T09:43:16.875" v="5508" actId="47"/>
        <pc:sldMkLst>
          <pc:docMk/>
          <pc:sldMk cId="2227008754" sldId="343"/>
        </pc:sldMkLst>
      </pc:sldChg>
      <pc:sldChg chg="new del">
        <pc:chgData name="PUDDU Francesca" userId="b7be0baf-a343-4487-a56a-3517c52ada8d" providerId="ADAL" clId="{FACBCC1C-85BC-4225-9C15-257C9A7F70ED}" dt="2023-02-17T09:42:23.927" v="5504" actId="680"/>
        <pc:sldMkLst>
          <pc:docMk/>
          <pc:sldMk cId="2320097090" sldId="343"/>
        </pc:sldMkLst>
      </pc:sldChg>
      <pc:sldChg chg="new del">
        <pc:chgData name="PUDDU Francesca" userId="b7be0baf-a343-4487-a56a-3517c52ada8d" providerId="ADAL" clId="{FACBCC1C-85BC-4225-9C15-257C9A7F70ED}" dt="2023-02-17T09:42:42.834" v="5506" actId="47"/>
        <pc:sldMkLst>
          <pc:docMk/>
          <pc:sldMk cId="3361140554" sldId="343"/>
        </pc:sldMkLst>
      </pc:sldChg>
    </pc:docChg>
  </pc:docChgLst>
  <pc:docChgLst>
    <pc:chgData name="PUDDU Francesca" userId="b7be0baf-a343-4487-a56a-3517c52ada8d" providerId="ADAL" clId="{55E198DE-78D3-4506-ADA8-773F237DDEF3}"/>
    <pc:docChg chg="custSel delSld modSld">
      <pc:chgData name="PUDDU Francesca" userId="b7be0baf-a343-4487-a56a-3517c52ada8d" providerId="ADAL" clId="{55E198DE-78D3-4506-ADA8-773F237DDEF3}" dt="2021-04-06T13:45:26.550" v="202" actId="47"/>
      <pc:docMkLst>
        <pc:docMk/>
      </pc:docMkLst>
      <pc:sldChg chg="modSp mod">
        <pc:chgData name="PUDDU Francesca" userId="b7be0baf-a343-4487-a56a-3517c52ada8d" providerId="ADAL" clId="{55E198DE-78D3-4506-ADA8-773F237DDEF3}" dt="2021-04-06T13:44:01.567" v="38" actId="20577"/>
        <pc:sldMkLst>
          <pc:docMk/>
          <pc:sldMk cId="405281832" sldId="311"/>
        </pc:sldMkLst>
        <pc:spChg chg="mod">
          <ac:chgData name="PUDDU Francesca" userId="b7be0baf-a343-4487-a56a-3517c52ada8d" providerId="ADAL" clId="{55E198DE-78D3-4506-ADA8-773F237DDEF3}" dt="2021-04-06T13:44:01.567" v="38" actId="20577"/>
          <ac:spMkLst>
            <pc:docMk/>
            <pc:sldMk cId="405281832" sldId="311"/>
            <ac:spMk id="9" creationId="{40F79297-E10F-4872-A39C-AE348AC843A9}"/>
          </ac:spMkLst>
        </pc:spChg>
      </pc:sldChg>
      <pc:sldChg chg="modSp mod">
        <pc:chgData name="PUDDU Francesca" userId="b7be0baf-a343-4487-a56a-3517c52ada8d" providerId="ADAL" clId="{55E198DE-78D3-4506-ADA8-773F237DDEF3}" dt="2021-04-06T13:45:07.716" v="200" actId="20577"/>
        <pc:sldMkLst>
          <pc:docMk/>
          <pc:sldMk cId="1775613464" sldId="328"/>
        </pc:sldMkLst>
        <pc:spChg chg="mod">
          <ac:chgData name="PUDDU Francesca" userId="b7be0baf-a343-4487-a56a-3517c52ada8d" providerId="ADAL" clId="{55E198DE-78D3-4506-ADA8-773F237DDEF3}" dt="2021-03-30T13:19:10.116" v="6" actId="20577"/>
          <ac:spMkLst>
            <pc:docMk/>
            <pc:sldMk cId="1775613464" sldId="328"/>
            <ac:spMk id="6" creationId="{A16061DA-5ACC-403B-92CE-E0C8280ED70B}"/>
          </ac:spMkLst>
        </pc:spChg>
        <pc:spChg chg="mod">
          <ac:chgData name="PUDDU Francesca" userId="b7be0baf-a343-4487-a56a-3517c52ada8d" providerId="ADAL" clId="{55E198DE-78D3-4506-ADA8-773F237DDEF3}" dt="2021-04-06T13:45:07.716" v="200" actId="20577"/>
          <ac:spMkLst>
            <pc:docMk/>
            <pc:sldMk cId="1775613464" sldId="328"/>
            <ac:spMk id="8" creationId="{2BEA6044-01F8-4931-AE80-1CC24D460854}"/>
          </ac:spMkLst>
        </pc:spChg>
      </pc:sldChg>
      <pc:sldChg chg="del">
        <pc:chgData name="PUDDU Francesca" userId="b7be0baf-a343-4487-a56a-3517c52ada8d" providerId="ADAL" clId="{55E198DE-78D3-4506-ADA8-773F237DDEF3}" dt="2021-04-06T13:45:26.550" v="202" actId="47"/>
        <pc:sldMkLst>
          <pc:docMk/>
          <pc:sldMk cId="2221356483" sldId="331"/>
        </pc:sldMkLst>
      </pc:sldChg>
      <pc:sldChg chg="del">
        <pc:chgData name="PUDDU Francesca" userId="b7be0baf-a343-4487-a56a-3517c52ada8d" providerId="ADAL" clId="{55E198DE-78D3-4506-ADA8-773F237DDEF3}" dt="2021-04-06T13:45:25.960" v="201" actId="47"/>
        <pc:sldMkLst>
          <pc:docMk/>
          <pc:sldMk cId="3842270380" sldId="333"/>
        </pc:sldMkLst>
      </pc:sldChg>
    </pc:docChg>
  </pc:docChgLst>
  <pc:docChgLst>
    <pc:chgData name="PUDDU Francesca" userId="S::francesca.puddu@groupe-vyv.fr::b7be0baf-a343-4487-a56a-3517c52ada8d" providerId="AD" clId="Web-{9E6BA12D-AAA3-5AE8-63A8-751A53A27EB4}"/>
    <pc:docChg chg="modSld">
      <pc:chgData name="PUDDU Francesca" userId="S::francesca.puddu@groupe-vyv.fr::b7be0baf-a343-4487-a56a-3517c52ada8d" providerId="AD" clId="Web-{9E6BA12D-AAA3-5AE8-63A8-751A53A27EB4}" dt="2021-04-07T13:05:13.544" v="13" actId="20577"/>
      <pc:docMkLst>
        <pc:docMk/>
      </pc:docMkLst>
      <pc:sldChg chg="modSp">
        <pc:chgData name="PUDDU Francesca" userId="S::francesca.puddu@groupe-vyv.fr::b7be0baf-a343-4487-a56a-3517c52ada8d" providerId="AD" clId="Web-{9E6BA12D-AAA3-5AE8-63A8-751A53A27EB4}" dt="2021-04-07T13:05:13.544" v="13" actId="20577"/>
        <pc:sldMkLst>
          <pc:docMk/>
          <pc:sldMk cId="1775613464" sldId="328"/>
        </pc:sldMkLst>
        <pc:spChg chg="mod">
          <ac:chgData name="PUDDU Francesca" userId="S::francesca.puddu@groupe-vyv.fr::b7be0baf-a343-4487-a56a-3517c52ada8d" providerId="AD" clId="Web-{9E6BA12D-AAA3-5AE8-63A8-751A53A27EB4}" dt="2021-04-07T13:05:13.544" v="13" actId="20577"/>
          <ac:spMkLst>
            <pc:docMk/>
            <pc:sldMk cId="1775613464" sldId="328"/>
            <ac:spMk id="8" creationId="{2BEA6044-01F8-4931-AE80-1CC24D460854}"/>
          </ac:spMkLst>
        </pc:spChg>
      </pc:sldChg>
    </pc:docChg>
  </pc:docChgLst>
  <pc:docChgLst>
    <pc:chgData name="PUDDU Francesca" userId="S::francesca.puddu@groupe-vyv.fr::b7be0baf-a343-4487-a56a-3517c52ada8d" providerId="AD" clId="Web-{DA195363-59DD-30A5-C732-744681A74913}"/>
    <pc:docChg chg="modSld">
      <pc:chgData name="PUDDU Francesca" userId="S::francesca.puddu@groupe-vyv.fr::b7be0baf-a343-4487-a56a-3517c52ada8d" providerId="AD" clId="Web-{DA195363-59DD-30A5-C732-744681A74913}" dt="2021-04-07T09:02:55.232" v="4" actId="20577"/>
      <pc:docMkLst>
        <pc:docMk/>
      </pc:docMkLst>
      <pc:sldChg chg="modSp">
        <pc:chgData name="PUDDU Francesca" userId="S::francesca.puddu@groupe-vyv.fr::b7be0baf-a343-4487-a56a-3517c52ada8d" providerId="AD" clId="Web-{DA195363-59DD-30A5-C732-744681A74913}" dt="2021-04-07T09:02:55.232" v="4" actId="20577"/>
        <pc:sldMkLst>
          <pc:docMk/>
          <pc:sldMk cId="774750506" sldId="325"/>
        </pc:sldMkLst>
        <pc:spChg chg="mod">
          <ac:chgData name="PUDDU Francesca" userId="S::francesca.puddu@groupe-vyv.fr::b7be0baf-a343-4487-a56a-3517c52ada8d" providerId="AD" clId="Web-{DA195363-59DD-30A5-C732-744681A74913}" dt="2021-04-07T09:02:55.232" v="4" actId="20577"/>
          <ac:spMkLst>
            <pc:docMk/>
            <pc:sldMk cId="774750506" sldId="325"/>
            <ac:spMk id="5" creationId="{D593A276-A02B-47E4-984A-81AE02CC781C}"/>
          </ac:spMkLst>
        </pc:spChg>
      </pc:sldChg>
    </pc:docChg>
  </pc:docChgLst>
  <pc:docChgLst>
    <pc:chgData name="PUDDU Francesca" userId="b7be0baf-a343-4487-a56a-3517c52ada8d" providerId="ADAL" clId="{34D8DB23-1286-424A-A39D-CBC1828B327B}"/>
    <pc:docChg chg="undo custSel addSld delSld modSld addSection delSection modSection">
      <pc:chgData name="PUDDU Francesca" userId="b7be0baf-a343-4487-a56a-3517c52ada8d" providerId="ADAL" clId="{34D8DB23-1286-424A-A39D-CBC1828B327B}" dt="2021-05-17T07:52:27.933" v="328" actId="20577"/>
      <pc:docMkLst>
        <pc:docMk/>
      </pc:docMkLst>
      <pc:sldChg chg="modSp mod">
        <pc:chgData name="PUDDU Francesca" userId="b7be0baf-a343-4487-a56a-3517c52ada8d" providerId="ADAL" clId="{34D8DB23-1286-424A-A39D-CBC1828B327B}" dt="2021-05-17T07:52:04.833" v="319" actId="20577"/>
        <pc:sldMkLst>
          <pc:docMk/>
          <pc:sldMk cId="405281832" sldId="311"/>
        </pc:sldMkLst>
        <pc:spChg chg="mod">
          <ac:chgData name="PUDDU Francesca" userId="b7be0baf-a343-4487-a56a-3517c52ada8d" providerId="ADAL" clId="{34D8DB23-1286-424A-A39D-CBC1828B327B}" dt="2021-05-17T07:51:42.496" v="284" actId="20577"/>
          <ac:spMkLst>
            <pc:docMk/>
            <pc:sldMk cId="405281832" sldId="311"/>
            <ac:spMk id="7" creationId="{EA80BA15-65DD-4A25-85C5-1AFC348E7D2E}"/>
          </ac:spMkLst>
        </pc:spChg>
        <pc:spChg chg="mod">
          <ac:chgData name="PUDDU Francesca" userId="b7be0baf-a343-4487-a56a-3517c52ada8d" providerId="ADAL" clId="{34D8DB23-1286-424A-A39D-CBC1828B327B}" dt="2021-05-17T07:51:51.471" v="298" actId="20577"/>
          <ac:spMkLst>
            <pc:docMk/>
            <pc:sldMk cId="405281832" sldId="311"/>
            <ac:spMk id="8" creationId="{AD302667-3848-42EA-85EA-3420BE19B876}"/>
          </ac:spMkLst>
        </pc:spChg>
        <pc:spChg chg="mod">
          <ac:chgData name="PUDDU Francesca" userId="b7be0baf-a343-4487-a56a-3517c52ada8d" providerId="ADAL" clId="{34D8DB23-1286-424A-A39D-CBC1828B327B}" dt="2021-05-17T07:52:04.833" v="319" actId="20577"/>
          <ac:spMkLst>
            <pc:docMk/>
            <pc:sldMk cId="405281832" sldId="311"/>
            <ac:spMk id="9" creationId="{40F79297-E10F-4872-A39C-AE348AC843A9}"/>
          </ac:spMkLst>
        </pc:spChg>
      </pc:sldChg>
      <pc:sldChg chg="modSp mod">
        <pc:chgData name="PUDDU Francesca" userId="b7be0baf-a343-4487-a56a-3517c52ada8d" providerId="ADAL" clId="{34D8DB23-1286-424A-A39D-CBC1828B327B}" dt="2021-05-17T07:47:08.147" v="13" actId="207"/>
        <pc:sldMkLst>
          <pc:docMk/>
          <pc:sldMk cId="1775613464" sldId="328"/>
        </pc:sldMkLst>
        <pc:spChg chg="mod">
          <ac:chgData name="PUDDU Francesca" userId="b7be0baf-a343-4487-a56a-3517c52ada8d" providerId="ADAL" clId="{34D8DB23-1286-424A-A39D-CBC1828B327B}" dt="2021-05-17T07:47:08.147" v="13" actId="207"/>
          <ac:spMkLst>
            <pc:docMk/>
            <pc:sldMk cId="1775613464" sldId="328"/>
            <ac:spMk id="15" creationId="{15972678-C05C-4211-BA25-291C3962C08E}"/>
          </ac:spMkLst>
        </pc:spChg>
        <pc:spChg chg="mod">
          <ac:chgData name="PUDDU Francesca" userId="b7be0baf-a343-4487-a56a-3517c52ada8d" providerId="ADAL" clId="{34D8DB23-1286-424A-A39D-CBC1828B327B}" dt="2021-05-17T07:45:46.932" v="2" actId="207"/>
          <ac:spMkLst>
            <pc:docMk/>
            <pc:sldMk cId="1775613464" sldId="328"/>
            <ac:spMk id="17" creationId="{65757EC0-3FAB-49FB-BABF-8D8ABF6444E7}"/>
          </ac:spMkLst>
        </pc:spChg>
        <pc:cxnChg chg="mod">
          <ac:chgData name="PUDDU Francesca" userId="b7be0baf-a343-4487-a56a-3517c52ada8d" providerId="ADAL" clId="{34D8DB23-1286-424A-A39D-CBC1828B327B}" dt="2021-05-17T07:45:54.800" v="3" actId="208"/>
          <ac:cxnSpMkLst>
            <pc:docMk/>
            <pc:sldMk cId="1775613464" sldId="328"/>
            <ac:cxnSpMk id="11" creationId="{10B5FA33-39EB-4DFB-9D31-DE1D5C32EA6C}"/>
          </ac:cxnSpMkLst>
        </pc:cxnChg>
        <pc:cxnChg chg="mod">
          <ac:chgData name="PUDDU Francesca" userId="b7be0baf-a343-4487-a56a-3517c52ada8d" providerId="ADAL" clId="{34D8DB23-1286-424A-A39D-CBC1828B327B}" dt="2021-05-17T07:45:54.800" v="3" actId="208"/>
          <ac:cxnSpMkLst>
            <pc:docMk/>
            <pc:sldMk cId="1775613464" sldId="328"/>
            <ac:cxnSpMk id="13" creationId="{5802EF99-3E7A-4613-B4F1-0A89D141DAD4}"/>
          </ac:cxnSpMkLst>
        </pc:cxnChg>
      </pc:sldChg>
      <pc:sldChg chg="modSp mod">
        <pc:chgData name="PUDDU Francesca" userId="b7be0baf-a343-4487-a56a-3517c52ada8d" providerId="ADAL" clId="{34D8DB23-1286-424A-A39D-CBC1828B327B}" dt="2021-05-17T07:51:18.707" v="254" actId="20577"/>
        <pc:sldMkLst>
          <pc:docMk/>
          <pc:sldMk cId="3205386505" sldId="336"/>
        </pc:sldMkLst>
        <pc:spChg chg="mod">
          <ac:chgData name="PUDDU Francesca" userId="b7be0baf-a343-4487-a56a-3517c52ada8d" providerId="ADAL" clId="{34D8DB23-1286-424A-A39D-CBC1828B327B}" dt="2021-05-17T07:51:18.707" v="254" actId="20577"/>
          <ac:spMkLst>
            <pc:docMk/>
            <pc:sldMk cId="3205386505" sldId="336"/>
            <ac:spMk id="7" creationId="{EE2B1F67-1960-4AB9-9C88-DEDC2C58B458}"/>
          </ac:spMkLst>
        </pc:spChg>
      </pc:sldChg>
      <pc:sldChg chg="del">
        <pc:chgData name="PUDDU Francesca" userId="b7be0baf-a343-4487-a56a-3517c52ada8d" providerId="ADAL" clId="{34D8DB23-1286-424A-A39D-CBC1828B327B}" dt="2021-05-17T07:45:40.480" v="0" actId="47"/>
        <pc:sldMkLst>
          <pc:docMk/>
          <pc:sldMk cId="3613310830" sldId="338"/>
        </pc:sldMkLst>
      </pc:sldChg>
      <pc:sldChg chg="modSp mod">
        <pc:chgData name="PUDDU Francesca" userId="b7be0baf-a343-4487-a56a-3517c52ada8d" providerId="ADAL" clId="{34D8DB23-1286-424A-A39D-CBC1828B327B}" dt="2021-05-17T07:52:27.933" v="328" actId="20577"/>
        <pc:sldMkLst>
          <pc:docMk/>
          <pc:sldMk cId="1941864632" sldId="340"/>
        </pc:sldMkLst>
        <pc:spChg chg="mod">
          <ac:chgData name="PUDDU Francesca" userId="b7be0baf-a343-4487-a56a-3517c52ada8d" providerId="ADAL" clId="{34D8DB23-1286-424A-A39D-CBC1828B327B}" dt="2021-05-17T07:52:20.422" v="323" actId="20577"/>
          <ac:spMkLst>
            <pc:docMk/>
            <pc:sldMk cId="1941864632" sldId="340"/>
            <ac:spMk id="10" creationId="{9C2A2585-8399-45FA-90EA-167D6714717C}"/>
          </ac:spMkLst>
        </pc:spChg>
        <pc:spChg chg="mod">
          <ac:chgData name="PUDDU Francesca" userId="b7be0baf-a343-4487-a56a-3517c52ada8d" providerId="ADAL" clId="{34D8DB23-1286-424A-A39D-CBC1828B327B}" dt="2021-05-17T07:52:27.933" v="328" actId="20577"/>
          <ac:spMkLst>
            <pc:docMk/>
            <pc:sldMk cId="1941864632" sldId="340"/>
            <ac:spMk id="13" creationId="{87764CA9-827A-4D1D-9009-45AE1456FDBD}"/>
          </ac:spMkLst>
        </pc:spChg>
      </pc:sldChg>
      <pc:sldChg chg="addSp delSp modSp new mod">
        <pc:chgData name="PUDDU Francesca" userId="b7be0baf-a343-4487-a56a-3517c52ada8d" providerId="ADAL" clId="{34D8DB23-1286-424A-A39D-CBC1828B327B}" dt="2021-05-17T07:50:53.816" v="232" actId="478"/>
        <pc:sldMkLst>
          <pc:docMk/>
          <pc:sldMk cId="4154701150" sldId="341"/>
        </pc:sldMkLst>
        <pc:spChg chg="mod">
          <ac:chgData name="PUDDU Francesca" userId="b7be0baf-a343-4487-a56a-3517c52ada8d" providerId="ADAL" clId="{34D8DB23-1286-424A-A39D-CBC1828B327B}" dt="2021-05-17T07:46:52.614" v="9" actId="20577"/>
          <ac:spMkLst>
            <pc:docMk/>
            <pc:sldMk cId="4154701150" sldId="341"/>
            <ac:spMk id="2" creationId="{A91A22EB-2556-47AE-9CE7-A98ADBD2EA07}"/>
          </ac:spMkLst>
        </pc:spChg>
        <pc:spChg chg="del">
          <ac:chgData name="PUDDU Francesca" userId="b7be0baf-a343-4487-a56a-3517c52ada8d" providerId="ADAL" clId="{34D8DB23-1286-424A-A39D-CBC1828B327B}" dt="2021-05-17T07:46:59.587" v="10" actId="478"/>
          <ac:spMkLst>
            <pc:docMk/>
            <pc:sldMk cId="4154701150" sldId="341"/>
            <ac:spMk id="3" creationId="{C25B0373-023D-4116-861D-B2D967749C81}"/>
          </ac:spMkLst>
        </pc:spChg>
        <pc:spChg chg="add mod">
          <ac:chgData name="PUDDU Francesca" userId="b7be0baf-a343-4487-a56a-3517c52ada8d" providerId="ADAL" clId="{34D8DB23-1286-424A-A39D-CBC1828B327B}" dt="2021-05-17T07:48:08.666" v="220" actId="1076"/>
          <ac:spMkLst>
            <pc:docMk/>
            <pc:sldMk cId="4154701150" sldId="341"/>
            <ac:spMk id="4" creationId="{9B7342FB-FCD8-46C0-B4C9-0019311F2D03}"/>
          </ac:spMkLst>
        </pc:spChg>
        <pc:spChg chg="add del mod">
          <ac:chgData name="PUDDU Francesca" userId="b7be0baf-a343-4487-a56a-3517c52ada8d" providerId="ADAL" clId="{34D8DB23-1286-424A-A39D-CBC1828B327B}" dt="2021-05-17T07:49:55.752" v="226" actId="478"/>
          <ac:spMkLst>
            <pc:docMk/>
            <pc:sldMk cId="4154701150" sldId="341"/>
            <ac:spMk id="7" creationId="{640AEF31-BD77-41AB-AA14-3DC8A435D48A}"/>
          </ac:spMkLst>
        </pc:spChg>
        <pc:spChg chg="add del mod">
          <ac:chgData name="PUDDU Francesca" userId="b7be0baf-a343-4487-a56a-3517c52ada8d" providerId="ADAL" clId="{34D8DB23-1286-424A-A39D-CBC1828B327B}" dt="2021-05-17T07:50:53.816" v="232" actId="478"/>
          <ac:spMkLst>
            <pc:docMk/>
            <pc:sldMk cId="4154701150" sldId="341"/>
            <ac:spMk id="10" creationId="{0CCECACE-3296-46BA-9FF7-7883D59F57B2}"/>
          </ac:spMkLst>
        </pc:spChg>
        <pc:picChg chg="add del mod">
          <ac:chgData name="PUDDU Francesca" userId="b7be0baf-a343-4487-a56a-3517c52ada8d" providerId="ADAL" clId="{34D8DB23-1286-424A-A39D-CBC1828B327B}" dt="2021-05-17T07:49:55.752" v="226" actId="478"/>
          <ac:picMkLst>
            <pc:docMk/>
            <pc:sldMk cId="4154701150" sldId="341"/>
            <ac:picMk id="6" creationId="{D0426FF1-8399-4790-A4B5-5373FC288DDE}"/>
          </ac:picMkLst>
        </pc:picChg>
        <pc:picChg chg="add mod">
          <ac:chgData name="PUDDU Francesca" userId="b7be0baf-a343-4487-a56a-3517c52ada8d" providerId="ADAL" clId="{34D8DB23-1286-424A-A39D-CBC1828B327B}" dt="2021-05-17T07:50:49.360" v="231" actId="1076"/>
          <ac:picMkLst>
            <pc:docMk/>
            <pc:sldMk cId="4154701150" sldId="341"/>
            <ac:picMk id="9" creationId="{54F4153B-4EB7-4A78-B39B-0F563906181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E5D73-610A-4E8E-90A3-47B0883E816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0E2168D-13A4-489B-9153-E6018F6430B9}">
      <dgm:prSet phldrT="[Texte]" custT="1"/>
      <dgm:spPr>
        <a:solidFill>
          <a:srgbClr val="482D7F"/>
        </a:solidFill>
        <a:ln w="12700" cap="flat" cmpd="sng" algn="ctr">
          <a:solidFill>
            <a:srgbClr val="482D7F"/>
          </a:solidFill>
          <a:prstDash val="solid"/>
          <a:miter lim="800000"/>
        </a:ln>
        <a:effectLst/>
      </dgm:spPr>
      <dgm:t>
        <a:bodyPr spcFirstLastPara="0" vert="horz" wrap="square" lIns="15240" tIns="10160" rIns="15240" bIns="1016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Réflexion individuelle</a:t>
          </a:r>
        </a:p>
      </dgm:t>
    </dgm:pt>
    <dgm:pt modelId="{7F1DE3D9-3212-42FF-94E5-87F05C828687}" type="parTrans" cxnId="{F199840D-7157-44CF-8526-71B5B29312A7}">
      <dgm:prSet/>
      <dgm:spPr/>
      <dgm:t>
        <a:bodyPr/>
        <a:lstStyle/>
        <a:p>
          <a:endParaRPr lang="fr-FR"/>
        </a:p>
      </dgm:t>
    </dgm:pt>
    <dgm:pt modelId="{CF7DA207-25C2-4C8B-B252-24E43755285E}" type="sibTrans" cxnId="{F199840D-7157-44CF-8526-71B5B29312A7}">
      <dgm:prSet/>
      <dgm:spPr>
        <a:solidFill>
          <a:srgbClr val="75C4BB"/>
        </a:solidFill>
      </dgm:spPr>
      <dgm:t>
        <a:bodyPr/>
        <a:lstStyle/>
        <a:p>
          <a:endParaRPr lang="fr-FR"/>
        </a:p>
      </dgm:t>
    </dgm:pt>
    <dgm:pt modelId="{7F03DABA-05AA-41E0-9AF3-867CC1B8FBD3}">
      <dgm:prSet phldrT="[Texte]" custT="1"/>
      <dgm:spPr>
        <a:ln>
          <a:solidFill>
            <a:srgbClr val="482D7F"/>
          </a:solidFill>
        </a:ln>
      </dgm:spPr>
      <dgm:t>
        <a:bodyPr/>
        <a:lstStyle/>
        <a:p>
          <a:pPr>
            <a:buFontTx/>
            <a:buNone/>
          </a:pPr>
          <a:endParaRPr lang="fr-FR" sz="700" dirty="0"/>
        </a:p>
      </dgm:t>
    </dgm:pt>
    <dgm:pt modelId="{EFAFA48A-AC4B-4498-BAD6-1DC84346740D}" type="parTrans" cxnId="{7C355C04-B205-4DA7-9BB3-FB844DFAA123}">
      <dgm:prSet/>
      <dgm:spPr/>
      <dgm:t>
        <a:bodyPr/>
        <a:lstStyle/>
        <a:p>
          <a:endParaRPr lang="fr-FR"/>
        </a:p>
      </dgm:t>
    </dgm:pt>
    <dgm:pt modelId="{EEAD4F24-2394-488B-AC71-1D0B3B7F344E}" type="sibTrans" cxnId="{7C355C04-B205-4DA7-9BB3-FB844DFAA123}">
      <dgm:prSet/>
      <dgm:spPr/>
      <dgm:t>
        <a:bodyPr/>
        <a:lstStyle/>
        <a:p>
          <a:endParaRPr lang="fr-FR"/>
        </a:p>
      </dgm:t>
    </dgm:pt>
    <dgm:pt modelId="{15EEC753-8B82-4127-B21C-263EF86D2D4A}">
      <dgm:prSet phldrT="[Texte]"/>
      <dgm:spPr>
        <a:solidFill>
          <a:srgbClr val="E6425F"/>
        </a:solidFill>
      </dgm:spPr>
      <dgm:t>
        <a:bodyPr/>
        <a:lstStyle/>
        <a:p>
          <a:r>
            <a:rPr lang="fr-FR" dirty="0"/>
            <a:t>Session collective</a:t>
          </a:r>
        </a:p>
      </dgm:t>
    </dgm:pt>
    <dgm:pt modelId="{81949FB5-67EA-444B-A99F-2A686910EC72}" type="parTrans" cxnId="{75E8341E-E87D-427D-A2F8-132125F9B7F1}">
      <dgm:prSet/>
      <dgm:spPr/>
      <dgm:t>
        <a:bodyPr/>
        <a:lstStyle/>
        <a:p>
          <a:endParaRPr lang="fr-FR"/>
        </a:p>
      </dgm:t>
    </dgm:pt>
    <dgm:pt modelId="{26DEBC4E-3EFD-4597-9391-EF42269251AE}" type="sibTrans" cxnId="{75E8341E-E87D-427D-A2F8-132125F9B7F1}">
      <dgm:prSet/>
      <dgm:spPr>
        <a:solidFill>
          <a:srgbClr val="75C4BB"/>
        </a:solidFill>
      </dgm:spPr>
      <dgm:t>
        <a:bodyPr/>
        <a:lstStyle/>
        <a:p>
          <a:endParaRPr lang="fr-FR"/>
        </a:p>
      </dgm:t>
    </dgm:pt>
    <dgm:pt modelId="{F669D5AF-B32E-404E-883C-4BA6F776E1EB}">
      <dgm:prSet phldrT="[Texte]" custT="1"/>
      <dgm:spPr>
        <a:ln>
          <a:solidFill>
            <a:srgbClr val="E6425F"/>
          </a:solidFill>
        </a:ln>
      </dgm:spPr>
      <dgm:t>
        <a:bodyPr anchor="t"/>
        <a:lstStyle/>
        <a:p>
          <a:pPr>
            <a:buFontTx/>
            <a:buNone/>
          </a:pPr>
          <a:endParaRPr lang="fr-FR" sz="700" dirty="0"/>
        </a:p>
      </dgm:t>
    </dgm:pt>
    <dgm:pt modelId="{43CCD771-9250-4D8F-90AE-525D034CE211}" type="parTrans" cxnId="{4BA796CC-EFA1-4DCA-89CC-B8B8A97F0649}">
      <dgm:prSet/>
      <dgm:spPr/>
      <dgm:t>
        <a:bodyPr/>
        <a:lstStyle/>
        <a:p>
          <a:endParaRPr lang="fr-FR"/>
        </a:p>
      </dgm:t>
    </dgm:pt>
    <dgm:pt modelId="{B49CB07F-684E-4A25-B250-C6E9E086C060}" type="sibTrans" cxnId="{4BA796CC-EFA1-4DCA-89CC-B8B8A97F0649}">
      <dgm:prSet/>
      <dgm:spPr/>
      <dgm:t>
        <a:bodyPr/>
        <a:lstStyle/>
        <a:p>
          <a:endParaRPr lang="fr-FR"/>
        </a:p>
      </dgm:t>
    </dgm:pt>
    <dgm:pt modelId="{7C996301-86F4-4B31-A14A-B61965D03C9A}">
      <dgm:prSet phldrT="[Texte]" custT="1"/>
      <dgm:spPr>
        <a:solidFill>
          <a:srgbClr val="482D7F"/>
        </a:solidFill>
        <a:ln w="12700" cap="flat" cmpd="sng" algn="ctr">
          <a:solidFill>
            <a:srgbClr val="482D7F"/>
          </a:solidFill>
          <a:prstDash val="solid"/>
          <a:miter lim="800000"/>
        </a:ln>
        <a:effectLst/>
      </dgm:spPr>
      <dgm:t>
        <a:bodyPr spcFirstLastPara="0" vert="horz" wrap="square" lIns="15240" tIns="10160" rIns="15240" bIns="1016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Réflexion individuelle</a:t>
          </a:r>
        </a:p>
      </dgm:t>
    </dgm:pt>
    <dgm:pt modelId="{0C26D3F1-6025-429F-8A31-40E8059ABA26}" type="parTrans" cxnId="{DDF913A1-BF51-46EB-B289-53886A50540A}">
      <dgm:prSet/>
      <dgm:spPr/>
      <dgm:t>
        <a:bodyPr/>
        <a:lstStyle/>
        <a:p>
          <a:endParaRPr lang="fr-FR"/>
        </a:p>
      </dgm:t>
    </dgm:pt>
    <dgm:pt modelId="{E0AAF9CF-312B-4A77-9AAD-9A6782587803}" type="sibTrans" cxnId="{DDF913A1-BF51-46EB-B289-53886A50540A}">
      <dgm:prSet/>
      <dgm:spPr>
        <a:solidFill>
          <a:srgbClr val="75C4BB"/>
        </a:solidFill>
      </dgm:spPr>
      <dgm:t>
        <a:bodyPr/>
        <a:lstStyle/>
        <a:p>
          <a:endParaRPr lang="fr-FR"/>
        </a:p>
      </dgm:t>
    </dgm:pt>
    <dgm:pt modelId="{E1783D9C-A122-40BB-AD60-BC3333FF792E}">
      <dgm:prSet phldrT="[Texte]" custT="1"/>
      <dgm:spPr>
        <a:ln>
          <a:solidFill>
            <a:srgbClr val="482D7F"/>
          </a:solidFill>
        </a:ln>
      </dgm:spPr>
      <dgm:t>
        <a:bodyPr/>
        <a:lstStyle/>
        <a:p>
          <a:pPr>
            <a:buFontTx/>
            <a:buNone/>
          </a:pPr>
          <a:endParaRPr lang="fr-FR" sz="700" dirty="0"/>
        </a:p>
      </dgm:t>
    </dgm:pt>
    <dgm:pt modelId="{4819E36D-474D-4199-B649-C7A74CDCEDDA}" type="parTrans" cxnId="{938C8FFE-61D4-4889-BC8D-A9572CFEEA54}">
      <dgm:prSet/>
      <dgm:spPr/>
      <dgm:t>
        <a:bodyPr/>
        <a:lstStyle/>
        <a:p>
          <a:endParaRPr lang="fr-FR"/>
        </a:p>
      </dgm:t>
    </dgm:pt>
    <dgm:pt modelId="{BE367D07-8ADD-4720-8604-2DBF8C6AEA40}" type="sibTrans" cxnId="{938C8FFE-61D4-4889-BC8D-A9572CFEEA54}">
      <dgm:prSet/>
      <dgm:spPr/>
      <dgm:t>
        <a:bodyPr/>
        <a:lstStyle/>
        <a:p>
          <a:endParaRPr lang="fr-FR"/>
        </a:p>
      </dgm:t>
    </dgm:pt>
    <dgm:pt modelId="{8D65AD7D-B0FE-4D77-B550-86589DD36F41}">
      <dgm:prSet phldrT="[Texte]"/>
      <dgm:spPr>
        <a:solidFill>
          <a:srgbClr val="E6425F"/>
        </a:solidFill>
      </dgm:spPr>
      <dgm:t>
        <a:bodyPr/>
        <a:lstStyle/>
        <a:p>
          <a:r>
            <a:rPr lang="fr-FR" dirty="0"/>
            <a:t>Session collective</a:t>
          </a:r>
        </a:p>
      </dgm:t>
    </dgm:pt>
    <dgm:pt modelId="{4CFEE531-AACE-4E3B-B53A-6095203F5A48}" type="parTrans" cxnId="{FE36795B-E54D-40B0-A03F-91502124EE77}">
      <dgm:prSet/>
      <dgm:spPr/>
      <dgm:t>
        <a:bodyPr/>
        <a:lstStyle/>
        <a:p>
          <a:endParaRPr lang="fr-FR"/>
        </a:p>
      </dgm:t>
    </dgm:pt>
    <dgm:pt modelId="{F675DAC7-996A-4DC7-916D-37B05743016C}" type="sibTrans" cxnId="{FE36795B-E54D-40B0-A03F-91502124EE77}">
      <dgm:prSet/>
      <dgm:spPr>
        <a:solidFill>
          <a:srgbClr val="75C4BB"/>
        </a:solidFill>
      </dgm:spPr>
      <dgm:t>
        <a:bodyPr/>
        <a:lstStyle/>
        <a:p>
          <a:endParaRPr lang="fr-FR"/>
        </a:p>
      </dgm:t>
    </dgm:pt>
    <dgm:pt modelId="{EC96AA2D-C94A-4C52-A36B-28A037FE4D2C}">
      <dgm:prSet phldrT="[Texte]" custT="1"/>
      <dgm:spPr>
        <a:ln>
          <a:solidFill>
            <a:srgbClr val="E6425F"/>
          </a:solidFill>
        </a:ln>
      </dgm:spPr>
      <dgm:t>
        <a:bodyPr/>
        <a:lstStyle/>
        <a:p>
          <a:pPr>
            <a:buFontTx/>
            <a:buNone/>
          </a:pPr>
          <a:endParaRPr lang="fr-FR" sz="700" dirty="0"/>
        </a:p>
      </dgm:t>
    </dgm:pt>
    <dgm:pt modelId="{AA639EC6-AF9B-4D0F-80B0-8C895C78A5F2}" type="parTrans" cxnId="{3CA7BF08-9A49-4191-A124-B1641B475E1C}">
      <dgm:prSet/>
      <dgm:spPr/>
      <dgm:t>
        <a:bodyPr/>
        <a:lstStyle/>
        <a:p>
          <a:endParaRPr lang="fr-FR"/>
        </a:p>
      </dgm:t>
    </dgm:pt>
    <dgm:pt modelId="{2AF4FCA7-6DDA-4490-A6E0-8564E086F8B3}" type="sibTrans" cxnId="{3CA7BF08-9A49-4191-A124-B1641B475E1C}">
      <dgm:prSet/>
      <dgm:spPr/>
      <dgm:t>
        <a:bodyPr/>
        <a:lstStyle/>
        <a:p>
          <a:endParaRPr lang="fr-FR"/>
        </a:p>
      </dgm:t>
    </dgm:pt>
    <dgm:pt modelId="{488E96A3-0145-4E28-8629-0DC9117614E0}">
      <dgm:prSet phldrT="[Texte]" custT="1"/>
      <dgm:spPr>
        <a:solidFill>
          <a:srgbClr val="482D7F"/>
        </a:solidFill>
        <a:ln w="12700" cap="flat" cmpd="sng" algn="ctr">
          <a:solidFill>
            <a:srgbClr val="482D7F"/>
          </a:solidFill>
          <a:prstDash val="solid"/>
          <a:miter lim="800000"/>
        </a:ln>
        <a:effectLst/>
      </dgm:spPr>
      <dgm:t>
        <a:bodyPr spcFirstLastPara="0" vert="horz" wrap="square" lIns="15240" tIns="10160" rIns="15240" bIns="10160" numCol="1" spcCol="1270" anchor="ctr" anchorCtr="0"/>
        <a:lstStyle/>
        <a:p>
          <a:r>
            <a:rPr lang="fr-FR" sz="800" kern="1200" dirty="0"/>
            <a:t>Réflexion </a:t>
          </a:r>
          <a:r>
            <a:rPr lang="fr-FR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individuelle</a:t>
          </a:r>
        </a:p>
      </dgm:t>
    </dgm:pt>
    <dgm:pt modelId="{53CB0FCE-77E1-48C5-AEEF-C83836A0BBF6}" type="parTrans" cxnId="{25102C7A-81EB-4167-92B5-3A38EB818E13}">
      <dgm:prSet/>
      <dgm:spPr/>
      <dgm:t>
        <a:bodyPr/>
        <a:lstStyle/>
        <a:p>
          <a:endParaRPr lang="fr-FR"/>
        </a:p>
      </dgm:t>
    </dgm:pt>
    <dgm:pt modelId="{4FFA2A97-BB09-4F3A-9578-CDE9CC9A2FF4}" type="sibTrans" cxnId="{25102C7A-81EB-4167-92B5-3A38EB818E13}">
      <dgm:prSet/>
      <dgm:spPr>
        <a:solidFill>
          <a:srgbClr val="75C4BB"/>
        </a:solidFill>
      </dgm:spPr>
      <dgm:t>
        <a:bodyPr/>
        <a:lstStyle/>
        <a:p>
          <a:endParaRPr lang="fr-FR"/>
        </a:p>
      </dgm:t>
    </dgm:pt>
    <dgm:pt modelId="{1D21AACB-28F4-40EA-B198-9A9448769867}">
      <dgm:prSet phldrT="[Texte]" custT="1"/>
      <dgm:spPr>
        <a:ln>
          <a:solidFill>
            <a:srgbClr val="482D7F"/>
          </a:solidFill>
        </a:ln>
      </dgm:spPr>
      <dgm:t>
        <a:bodyPr/>
        <a:lstStyle/>
        <a:p>
          <a:pPr>
            <a:buFontTx/>
            <a:buNone/>
          </a:pPr>
          <a:endParaRPr lang="fr-FR" sz="700" dirty="0"/>
        </a:p>
      </dgm:t>
    </dgm:pt>
    <dgm:pt modelId="{409AC65D-02BC-4928-94AC-32BCA38039BA}" type="parTrans" cxnId="{D6C4EA5E-3F43-477B-BD74-50A8BFC9C9E3}">
      <dgm:prSet/>
      <dgm:spPr/>
      <dgm:t>
        <a:bodyPr/>
        <a:lstStyle/>
        <a:p>
          <a:endParaRPr lang="fr-FR"/>
        </a:p>
      </dgm:t>
    </dgm:pt>
    <dgm:pt modelId="{35F35650-14AA-496F-9199-69934DB530A4}" type="sibTrans" cxnId="{D6C4EA5E-3F43-477B-BD74-50A8BFC9C9E3}">
      <dgm:prSet/>
      <dgm:spPr/>
      <dgm:t>
        <a:bodyPr/>
        <a:lstStyle/>
        <a:p>
          <a:endParaRPr lang="fr-FR"/>
        </a:p>
      </dgm:t>
    </dgm:pt>
    <dgm:pt modelId="{76383428-98FB-43FA-B0CA-C8F2F88C26CF}">
      <dgm:prSet phldrT="[Texte]"/>
      <dgm:spPr>
        <a:solidFill>
          <a:srgbClr val="E6425F"/>
        </a:solidFill>
      </dgm:spPr>
      <dgm:t>
        <a:bodyPr/>
        <a:lstStyle/>
        <a:p>
          <a:r>
            <a:rPr lang="fr-FR" dirty="0"/>
            <a:t>Session collective </a:t>
          </a:r>
        </a:p>
      </dgm:t>
    </dgm:pt>
    <dgm:pt modelId="{0543D087-9118-49A8-AEAD-D0BF767B7E72}" type="parTrans" cxnId="{C7482034-51A1-44EB-AAA2-2487DE46B30E}">
      <dgm:prSet/>
      <dgm:spPr/>
      <dgm:t>
        <a:bodyPr/>
        <a:lstStyle/>
        <a:p>
          <a:endParaRPr lang="fr-FR"/>
        </a:p>
      </dgm:t>
    </dgm:pt>
    <dgm:pt modelId="{1EF79333-2546-4789-BDC9-DD8B5F58B638}" type="sibTrans" cxnId="{C7482034-51A1-44EB-AAA2-2487DE46B30E}">
      <dgm:prSet/>
      <dgm:spPr>
        <a:solidFill>
          <a:srgbClr val="75C4BB"/>
        </a:solidFill>
      </dgm:spPr>
      <dgm:t>
        <a:bodyPr/>
        <a:lstStyle/>
        <a:p>
          <a:endParaRPr lang="fr-FR"/>
        </a:p>
      </dgm:t>
    </dgm:pt>
    <dgm:pt modelId="{56D7F7A2-704F-44DA-889E-3F5E148EB703}">
      <dgm:prSet phldrT="[Texte]" custT="1"/>
      <dgm:spPr>
        <a:ln>
          <a:solidFill>
            <a:srgbClr val="E6425F"/>
          </a:solidFill>
        </a:ln>
      </dgm:spPr>
      <dgm:t>
        <a:bodyPr/>
        <a:lstStyle/>
        <a:p>
          <a:pPr>
            <a:buFontTx/>
            <a:buNone/>
          </a:pPr>
          <a:endParaRPr lang="fr-FR" sz="700" dirty="0"/>
        </a:p>
      </dgm:t>
    </dgm:pt>
    <dgm:pt modelId="{21CB823A-E3A9-45FA-992C-E590F54D711B}" type="parTrans" cxnId="{D7D7308A-0676-4BF1-BCF8-E6105B7A6A82}">
      <dgm:prSet/>
      <dgm:spPr/>
      <dgm:t>
        <a:bodyPr/>
        <a:lstStyle/>
        <a:p>
          <a:endParaRPr lang="fr-FR"/>
        </a:p>
      </dgm:t>
    </dgm:pt>
    <dgm:pt modelId="{046D560F-268D-4622-AB70-CEFC4CA48D7D}" type="sibTrans" cxnId="{D7D7308A-0676-4BF1-BCF8-E6105B7A6A82}">
      <dgm:prSet/>
      <dgm:spPr/>
      <dgm:t>
        <a:bodyPr/>
        <a:lstStyle/>
        <a:p>
          <a:endParaRPr lang="fr-FR"/>
        </a:p>
      </dgm:t>
    </dgm:pt>
    <dgm:pt modelId="{A363127C-9C04-40FF-BD3F-AB886CC2CF8C}">
      <dgm:prSet phldrT="[Texte]"/>
      <dgm:spPr>
        <a:solidFill>
          <a:srgbClr val="482D7F"/>
        </a:solidFill>
        <a:ln>
          <a:solidFill>
            <a:srgbClr val="482D7F"/>
          </a:solidFill>
        </a:ln>
      </dgm:spPr>
      <dgm:t>
        <a:bodyPr/>
        <a:lstStyle/>
        <a:p>
          <a:r>
            <a:rPr lang="fr-FR" dirty="0"/>
            <a:t>Réflexion individuelle</a:t>
          </a:r>
        </a:p>
      </dgm:t>
    </dgm:pt>
    <dgm:pt modelId="{34B9E5BB-1F6C-4B5A-A3CB-CDD77716AE41}" type="parTrans" cxnId="{AB8D1F8A-B599-4F5A-8F9D-5893A21A84D7}">
      <dgm:prSet/>
      <dgm:spPr/>
      <dgm:t>
        <a:bodyPr/>
        <a:lstStyle/>
        <a:p>
          <a:endParaRPr lang="fr-FR"/>
        </a:p>
      </dgm:t>
    </dgm:pt>
    <dgm:pt modelId="{4A7733F0-1AB6-4222-B780-457814C85214}" type="sibTrans" cxnId="{AB8D1F8A-B599-4F5A-8F9D-5893A21A84D7}">
      <dgm:prSet/>
      <dgm:spPr>
        <a:solidFill>
          <a:srgbClr val="75C4BB"/>
        </a:solidFill>
      </dgm:spPr>
      <dgm:t>
        <a:bodyPr/>
        <a:lstStyle/>
        <a:p>
          <a:endParaRPr lang="fr-FR"/>
        </a:p>
      </dgm:t>
    </dgm:pt>
    <dgm:pt modelId="{43D0A9FA-0294-48EF-B414-BD3491EFFDDC}">
      <dgm:prSet phldrT="[Texte]" custT="1"/>
      <dgm:spPr>
        <a:ln>
          <a:solidFill>
            <a:srgbClr val="482D7F"/>
          </a:solidFill>
        </a:ln>
      </dgm:spPr>
      <dgm:t>
        <a:bodyPr/>
        <a:lstStyle/>
        <a:p>
          <a:pPr>
            <a:buFontTx/>
            <a:buNone/>
          </a:pPr>
          <a:endParaRPr lang="fr-FR" sz="700" dirty="0"/>
        </a:p>
      </dgm:t>
    </dgm:pt>
    <dgm:pt modelId="{38312FF1-D7BE-4D7F-88D5-3769E829CA26}" type="parTrans" cxnId="{6331D16E-5CFB-493C-9813-5DD86DB2770E}">
      <dgm:prSet/>
      <dgm:spPr/>
      <dgm:t>
        <a:bodyPr/>
        <a:lstStyle/>
        <a:p>
          <a:endParaRPr lang="fr-FR"/>
        </a:p>
      </dgm:t>
    </dgm:pt>
    <dgm:pt modelId="{89CF03C5-4D04-4E09-8590-510619371877}" type="sibTrans" cxnId="{6331D16E-5CFB-493C-9813-5DD86DB2770E}">
      <dgm:prSet/>
      <dgm:spPr/>
      <dgm:t>
        <a:bodyPr/>
        <a:lstStyle/>
        <a:p>
          <a:endParaRPr lang="fr-FR"/>
        </a:p>
      </dgm:t>
    </dgm:pt>
    <dgm:pt modelId="{F35A811B-0F40-4A07-8E76-C11944FA8EDF}">
      <dgm:prSet phldrT="[Texte]"/>
      <dgm:spPr>
        <a:solidFill>
          <a:srgbClr val="E6425F"/>
        </a:solidFill>
      </dgm:spPr>
      <dgm:t>
        <a:bodyPr/>
        <a:lstStyle/>
        <a:p>
          <a:r>
            <a:rPr lang="fr-FR" dirty="0"/>
            <a:t>Session collective</a:t>
          </a:r>
        </a:p>
      </dgm:t>
    </dgm:pt>
    <dgm:pt modelId="{A22A618D-87C2-4447-843A-9271D2AF16CB}" type="parTrans" cxnId="{4558B8FF-0862-4391-BBD8-CCF148C5D33E}">
      <dgm:prSet/>
      <dgm:spPr/>
      <dgm:t>
        <a:bodyPr/>
        <a:lstStyle/>
        <a:p>
          <a:endParaRPr lang="fr-FR"/>
        </a:p>
      </dgm:t>
    </dgm:pt>
    <dgm:pt modelId="{0BF1E360-7F26-4B73-8AEC-7B2E250B861E}" type="sibTrans" cxnId="{4558B8FF-0862-4391-BBD8-CCF148C5D33E}">
      <dgm:prSet/>
      <dgm:spPr/>
      <dgm:t>
        <a:bodyPr/>
        <a:lstStyle/>
        <a:p>
          <a:endParaRPr lang="fr-FR"/>
        </a:p>
      </dgm:t>
    </dgm:pt>
    <dgm:pt modelId="{54B7A4B0-50A5-446A-922A-1D760035ED98}">
      <dgm:prSet phldrT="[Texte]" custT="1"/>
      <dgm:spPr>
        <a:ln>
          <a:solidFill>
            <a:srgbClr val="E6425F"/>
          </a:solidFill>
        </a:ln>
      </dgm:spPr>
      <dgm:t>
        <a:bodyPr anchor="t"/>
        <a:lstStyle/>
        <a:p>
          <a:pPr>
            <a:buFontTx/>
            <a:buNone/>
          </a:pPr>
          <a:endParaRPr lang="fr-FR" sz="700" dirty="0"/>
        </a:p>
      </dgm:t>
    </dgm:pt>
    <dgm:pt modelId="{1EDCC10B-A23B-453B-8696-E53762CA317E}" type="parTrans" cxnId="{741D4084-C6C1-405D-8ADD-824889E92BAB}">
      <dgm:prSet/>
      <dgm:spPr/>
      <dgm:t>
        <a:bodyPr/>
        <a:lstStyle/>
        <a:p>
          <a:endParaRPr lang="fr-FR"/>
        </a:p>
      </dgm:t>
    </dgm:pt>
    <dgm:pt modelId="{4DFBD65D-4A1C-4973-950C-BEEFCE067399}" type="sibTrans" cxnId="{741D4084-C6C1-405D-8ADD-824889E92BAB}">
      <dgm:prSet/>
      <dgm:spPr/>
      <dgm:t>
        <a:bodyPr/>
        <a:lstStyle/>
        <a:p>
          <a:endParaRPr lang="fr-FR"/>
        </a:p>
      </dgm:t>
    </dgm:pt>
    <dgm:pt modelId="{F0911005-B55A-4E68-88E9-F6FF8A484C12}" type="pres">
      <dgm:prSet presAssocID="{1ADE5D73-610A-4E8E-90A3-47B0883E816F}" presName="Name0" presStyleCnt="0">
        <dgm:presLayoutVars>
          <dgm:dir/>
          <dgm:animLvl val="lvl"/>
          <dgm:resizeHandles val="exact"/>
        </dgm:presLayoutVars>
      </dgm:prSet>
      <dgm:spPr/>
    </dgm:pt>
    <dgm:pt modelId="{76D32BE6-99F8-4979-ABA7-0AFEABD9E538}" type="pres">
      <dgm:prSet presAssocID="{1ADE5D73-610A-4E8E-90A3-47B0883E816F}" presName="tSp" presStyleCnt="0"/>
      <dgm:spPr/>
    </dgm:pt>
    <dgm:pt modelId="{78ECEEFE-760E-4075-8163-3B07C640C8AC}" type="pres">
      <dgm:prSet presAssocID="{1ADE5D73-610A-4E8E-90A3-47B0883E816F}" presName="bSp" presStyleCnt="0"/>
      <dgm:spPr/>
    </dgm:pt>
    <dgm:pt modelId="{0E2BCD9C-C65D-4A15-8BB8-CC5924CF84D3}" type="pres">
      <dgm:prSet presAssocID="{1ADE5D73-610A-4E8E-90A3-47B0883E816F}" presName="process" presStyleCnt="0"/>
      <dgm:spPr/>
    </dgm:pt>
    <dgm:pt modelId="{AC24E0B7-9262-4A29-BC17-0989A079512A}" type="pres">
      <dgm:prSet presAssocID="{50E2168D-13A4-489B-9153-E6018F6430B9}" presName="composite1" presStyleCnt="0"/>
      <dgm:spPr/>
    </dgm:pt>
    <dgm:pt modelId="{93819330-C8B6-41B7-B238-63734E3CE2BF}" type="pres">
      <dgm:prSet presAssocID="{50E2168D-13A4-489B-9153-E6018F6430B9}" presName="dummyNode1" presStyleLbl="node1" presStyleIdx="0" presStyleCnt="8"/>
      <dgm:spPr/>
    </dgm:pt>
    <dgm:pt modelId="{14B764A7-F6F0-48A9-B9A2-5F555A2C034D}" type="pres">
      <dgm:prSet presAssocID="{50E2168D-13A4-489B-9153-E6018F6430B9}" presName="childNode1" presStyleLbl="bgAcc1" presStyleIdx="0" presStyleCnt="8" custScaleY="183976">
        <dgm:presLayoutVars>
          <dgm:bulletEnabled val="1"/>
        </dgm:presLayoutVars>
      </dgm:prSet>
      <dgm:spPr/>
    </dgm:pt>
    <dgm:pt modelId="{1F23C6BC-9659-4503-8ED8-5F7CCF23E274}" type="pres">
      <dgm:prSet presAssocID="{50E2168D-13A4-489B-9153-E6018F6430B9}" presName="childNode1tx" presStyleLbl="bgAcc1" presStyleIdx="0" presStyleCnt="8">
        <dgm:presLayoutVars>
          <dgm:bulletEnabled val="1"/>
        </dgm:presLayoutVars>
      </dgm:prSet>
      <dgm:spPr/>
    </dgm:pt>
    <dgm:pt modelId="{80888709-7C76-4A28-BB1D-ACBBE25B880E}" type="pres">
      <dgm:prSet presAssocID="{50E2168D-13A4-489B-9153-E6018F6430B9}" presName="parentNode1" presStyleLbl="node1" presStyleIdx="0" presStyleCnt="8" custLinFactNeighborX="12543" custLinFactNeighborY="89008">
        <dgm:presLayoutVars>
          <dgm:chMax val="1"/>
          <dgm:bulletEnabled val="1"/>
        </dgm:presLayoutVars>
      </dgm:prSet>
      <dgm:spPr>
        <a:xfrm>
          <a:off x="271120" y="1502733"/>
          <a:ext cx="715056" cy="284354"/>
        </a:xfrm>
        <a:prstGeom prst="roundRect">
          <a:avLst>
            <a:gd name="adj" fmla="val 10000"/>
          </a:avLst>
        </a:prstGeom>
      </dgm:spPr>
    </dgm:pt>
    <dgm:pt modelId="{4E34D70D-BAE0-4877-ADBB-4DF52AD22F94}" type="pres">
      <dgm:prSet presAssocID="{50E2168D-13A4-489B-9153-E6018F6430B9}" presName="connSite1" presStyleCnt="0"/>
      <dgm:spPr/>
    </dgm:pt>
    <dgm:pt modelId="{69F918A1-803D-46A6-8C8A-404F15F760A5}" type="pres">
      <dgm:prSet presAssocID="{CF7DA207-25C2-4C8B-B252-24E43755285E}" presName="Name9" presStyleLbl="sibTrans2D1" presStyleIdx="0" presStyleCnt="7" custAng="958993" custLinFactNeighborX="-663" custLinFactNeighborY="4213"/>
      <dgm:spPr/>
    </dgm:pt>
    <dgm:pt modelId="{64ECA8FF-5CE6-42F6-B78D-1D8FAC68739B}" type="pres">
      <dgm:prSet presAssocID="{15EEC753-8B82-4127-B21C-263EF86D2D4A}" presName="composite2" presStyleCnt="0"/>
      <dgm:spPr/>
    </dgm:pt>
    <dgm:pt modelId="{E9FABBFD-57B8-4B3B-A77C-93E3E0B41FEA}" type="pres">
      <dgm:prSet presAssocID="{15EEC753-8B82-4127-B21C-263EF86D2D4A}" presName="dummyNode2" presStyleLbl="node1" presStyleIdx="0" presStyleCnt="8"/>
      <dgm:spPr/>
    </dgm:pt>
    <dgm:pt modelId="{03139354-95AA-467F-8CD9-81B3F82051E1}" type="pres">
      <dgm:prSet presAssocID="{15EEC753-8B82-4127-B21C-263EF86D2D4A}" presName="childNode2" presStyleLbl="bgAcc1" presStyleIdx="1" presStyleCnt="8" custScaleY="183976">
        <dgm:presLayoutVars>
          <dgm:bulletEnabled val="1"/>
        </dgm:presLayoutVars>
      </dgm:prSet>
      <dgm:spPr/>
    </dgm:pt>
    <dgm:pt modelId="{90AC83D2-3630-449E-908D-9034AA6E5E96}" type="pres">
      <dgm:prSet presAssocID="{15EEC753-8B82-4127-B21C-263EF86D2D4A}" presName="childNode2tx" presStyleLbl="bgAcc1" presStyleIdx="1" presStyleCnt="8">
        <dgm:presLayoutVars>
          <dgm:bulletEnabled val="1"/>
        </dgm:presLayoutVars>
      </dgm:prSet>
      <dgm:spPr/>
    </dgm:pt>
    <dgm:pt modelId="{DCF84F57-78AB-433D-ADCB-56418A546434}" type="pres">
      <dgm:prSet presAssocID="{15EEC753-8B82-4127-B21C-263EF86D2D4A}" presName="parentNode2" presStyleLbl="node1" presStyleIdx="1" presStyleCnt="8" custLinFactNeighborX="5035" custLinFactNeighborY="-95045">
        <dgm:presLayoutVars>
          <dgm:chMax val="0"/>
          <dgm:bulletEnabled val="1"/>
        </dgm:presLayoutVars>
      </dgm:prSet>
      <dgm:spPr/>
    </dgm:pt>
    <dgm:pt modelId="{A8208593-8C10-41A7-91B2-DA8592927DCB}" type="pres">
      <dgm:prSet presAssocID="{15EEC753-8B82-4127-B21C-263EF86D2D4A}" presName="connSite2" presStyleCnt="0"/>
      <dgm:spPr/>
    </dgm:pt>
    <dgm:pt modelId="{399C0677-ABC2-4E3D-8CB0-C1AF6B7568FD}" type="pres">
      <dgm:prSet presAssocID="{26DEBC4E-3EFD-4597-9391-EF42269251AE}" presName="Name18" presStyleLbl="sibTrans2D1" presStyleIdx="1" presStyleCnt="7" custAng="20434816"/>
      <dgm:spPr/>
    </dgm:pt>
    <dgm:pt modelId="{39E63084-D7FD-4446-B096-32FC00A45F30}" type="pres">
      <dgm:prSet presAssocID="{7C996301-86F4-4B31-A14A-B61965D03C9A}" presName="composite1" presStyleCnt="0"/>
      <dgm:spPr/>
    </dgm:pt>
    <dgm:pt modelId="{EB354CD5-1303-4A07-B27D-764019E34228}" type="pres">
      <dgm:prSet presAssocID="{7C996301-86F4-4B31-A14A-B61965D03C9A}" presName="dummyNode1" presStyleLbl="node1" presStyleIdx="1" presStyleCnt="8"/>
      <dgm:spPr/>
    </dgm:pt>
    <dgm:pt modelId="{5FC5F832-FCD3-4787-BF73-4ACB4100A836}" type="pres">
      <dgm:prSet presAssocID="{7C996301-86F4-4B31-A14A-B61965D03C9A}" presName="childNode1" presStyleLbl="bgAcc1" presStyleIdx="2" presStyleCnt="8" custScaleY="183976">
        <dgm:presLayoutVars>
          <dgm:bulletEnabled val="1"/>
        </dgm:presLayoutVars>
      </dgm:prSet>
      <dgm:spPr/>
    </dgm:pt>
    <dgm:pt modelId="{209F9C1A-5824-47DD-BDBE-3DFC962BEFE9}" type="pres">
      <dgm:prSet presAssocID="{7C996301-86F4-4B31-A14A-B61965D03C9A}" presName="childNode1tx" presStyleLbl="bgAcc1" presStyleIdx="2" presStyleCnt="8">
        <dgm:presLayoutVars>
          <dgm:bulletEnabled val="1"/>
        </dgm:presLayoutVars>
      </dgm:prSet>
      <dgm:spPr/>
    </dgm:pt>
    <dgm:pt modelId="{51FB0731-9166-4533-9863-C37E6677AC65}" type="pres">
      <dgm:prSet presAssocID="{7C996301-86F4-4B31-A14A-B61965D03C9A}" presName="parentNode1" presStyleLbl="node1" presStyleIdx="2" presStyleCnt="8" custLinFactNeighborX="12543" custLinFactNeighborY="89008">
        <dgm:presLayoutVars>
          <dgm:chMax val="1"/>
          <dgm:bulletEnabled val="1"/>
        </dgm:presLayoutVars>
      </dgm:prSet>
      <dgm:spPr>
        <a:xfrm>
          <a:off x="2647362" y="1502733"/>
          <a:ext cx="715056" cy="284354"/>
        </a:xfrm>
        <a:prstGeom prst="roundRect">
          <a:avLst>
            <a:gd name="adj" fmla="val 10000"/>
          </a:avLst>
        </a:prstGeom>
      </dgm:spPr>
    </dgm:pt>
    <dgm:pt modelId="{B9EBCFCD-D948-4312-8903-56B97BDEF2B3}" type="pres">
      <dgm:prSet presAssocID="{7C996301-86F4-4B31-A14A-B61965D03C9A}" presName="connSite1" presStyleCnt="0"/>
      <dgm:spPr/>
    </dgm:pt>
    <dgm:pt modelId="{23F3DD31-5C00-4B34-B75A-C81780BCF2D3}" type="pres">
      <dgm:prSet presAssocID="{E0AAF9CF-312B-4A77-9AAD-9A6782587803}" presName="Name9" presStyleLbl="sibTrans2D1" presStyleIdx="2" presStyleCnt="7" custAng="958993" custLinFactNeighborX="-663" custLinFactNeighborY="4213"/>
      <dgm:spPr/>
    </dgm:pt>
    <dgm:pt modelId="{62477DC7-0596-4937-8B1F-406638600857}" type="pres">
      <dgm:prSet presAssocID="{8D65AD7D-B0FE-4D77-B550-86589DD36F41}" presName="composite2" presStyleCnt="0"/>
      <dgm:spPr/>
    </dgm:pt>
    <dgm:pt modelId="{7DD4EBEE-A617-4ED1-99AC-125D1945301E}" type="pres">
      <dgm:prSet presAssocID="{8D65AD7D-B0FE-4D77-B550-86589DD36F41}" presName="dummyNode2" presStyleLbl="node1" presStyleIdx="2" presStyleCnt="8"/>
      <dgm:spPr/>
    </dgm:pt>
    <dgm:pt modelId="{EDC6DB76-E97D-4138-8759-AD1B4BF2B934}" type="pres">
      <dgm:prSet presAssocID="{8D65AD7D-B0FE-4D77-B550-86589DD36F41}" presName="childNode2" presStyleLbl="bgAcc1" presStyleIdx="3" presStyleCnt="8" custScaleY="183976">
        <dgm:presLayoutVars>
          <dgm:bulletEnabled val="1"/>
        </dgm:presLayoutVars>
      </dgm:prSet>
      <dgm:spPr/>
    </dgm:pt>
    <dgm:pt modelId="{A2F50FFF-CA2E-46F1-A8A1-FFB4DB92FDE6}" type="pres">
      <dgm:prSet presAssocID="{8D65AD7D-B0FE-4D77-B550-86589DD36F41}" presName="childNode2tx" presStyleLbl="bgAcc1" presStyleIdx="3" presStyleCnt="8">
        <dgm:presLayoutVars>
          <dgm:bulletEnabled val="1"/>
        </dgm:presLayoutVars>
      </dgm:prSet>
      <dgm:spPr/>
    </dgm:pt>
    <dgm:pt modelId="{18950864-204F-47D4-BFC7-F45C1AFE867A}" type="pres">
      <dgm:prSet presAssocID="{8D65AD7D-B0FE-4D77-B550-86589DD36F41}" presName="parentNode2" presStyleLbl="node1" presStyleIdx="3" presStyleCnt="8" custLinFactNeighborX="5035" custLinFactNeighborY="-95045">
        <dgm:presLayoutVars>
          <dgm:chMax val="0"/>
          <dgm:bulletEnabled val="1"/>
        </dgm:presLayoutVars>
      </dgm:prSet>
      <dgm:spPr/>
    </dgm:pt>
    <dgm:pt modelId="{EAF9844D-5E6C-4887-A543-CBE3F44C1395}" type="pres">
      <dgm:prSet presAssocID="{8D65AD7D-B0FE-4D77-B550-86589DD36F41}" presName="connSite2" presStyleCnt="0"/>
      <dgm:spPr/>
    </dgm:pt>
    <dgm:pt modelId="{4896A944-5A5A-48E1-8F6E-D9533D781C69}" type="pres">
      <dgm:prSet presAssocID="{F675DAC7-996A-4DC7-916D-37B05743016C}" presName="Name18" presStyleLbl="sibTrans2D1" presStyleIdx="3" presStyleCnt="7" custAng="20434816"/>
      <dgm:spPr/>
    </dgm:pt>
    <dgm:pt modelId="{491B0DB7-75E0-4941-88F6-66DB9564778D}" type="pres">
      <dgm:prSet presAssocID="{488E96A3-0145-4E28-8629-0DC9117614E0}" presName="composite1" presStyleCnt="0"/>
      <dgm:spPr/>
    </dgm:pt>
    <dgm:pt modelId="{251EEB5C-1370-4A8C-B022-C2A0A76ADB35}" type="pres">
      <dgm:prSet presAssocID="{488E96A3-0145-4E28-8629-0DC9117614E0}" presName="dummyNode1" presStyleLbl="node1" presStyleIdx="3" presStyleCnt="8"/>
      <dgm:spPr/>
    </dgm:pt>
    <dgm:pt modelId="{0F5249E7-BA66-4D8B-9F74-BA5BC507F9FB}" type="pres">
      <dgm:prSet presAssocID="{488E96A3-0145-4E28-8629-0DC9117614E0}" presName="childNode1" presStyleLbl="bgAcc1" presStyleIdx="4" presStyleCnt="8" custScaleY="183976">
        <dgm:presLayoutVars>
          <dgm:bulletEnabled val="1"/>
        </dgm:presLayoutVars>
      </dgm:prSet>
      <dgm:spPr/>
    </dgm:pt>
    <dgm:pt modelId="{0C169C96-2248-4B45-9F11-2508023D4DF5}" type="pres">
      <dgm:prSet presAssocID="{488E96A3-0145-4E28-8629-0DC9117614E0}" presName="childNode1tx" presStyleLbl="bgAcc1" presStyleIdx="4" presStyleCnt="8">
        <dgm:presLayoutVars>
          <dgm:bulletEnabled val="1"/>
        </dgm:presLayoutVars>
      </dgm:prSet>
      <dgm:spPr/>
    </dgm:pt>
    <dgm:pt modelId="{CAC042E8-2A2C-4F21-9620-A30B64F6C65D}" type="pres">
      <dgm:prSet presAssocID="{488E96A3-0145-4E28-8629-0DC9117614E0}" presName="parentNode1" presStyleLbl="node1" presStyleIdx="4" presStyleCnt="8" custLinFactNeighborX="12543" custLinFactNeighborY="89008">
        <dgm:presLayoutVars>
          <dgm:chMax val="1"/>
          <dgm:bulletEnabled val="1"/>
        </dgm:presLayoutVars>
      </dgm:prSet>
      <dgm:spPr>
        <a:xfrm>
          <a:off x="5023603" y="1502733"/>
          <a:ext cx="715056" cy="284354"/>
        </a:xfrm>
        <a:prstGeom prst="roundRect">
          <a:avLst>
            <a:gd name="adj" fmla="val 10000"/>
          </a:avLst>
        </a:prstGeom>
      </dgm:spPr>
    </dgm:pt>
    <dgm:pt modelId="{C4FACF27-B581-4381-8630-3857F7A48802}" type="pres">
      <dgm:prSet presAssocID="{488E96A3-0145-4E28-8629-0DC9117614E0}" presName="connSite1" presStyleCnt="0"/>
      <dgm:spPr/>
    </dgm:pt>
    <dgm:pt modelId="{6EED9DC4-D7D7-4BFB-A76B-9F4DF6D8C8E7}" type="pres">
      <dgm:prSet presAssocID="{4FFA2A97-BB09-4F3A-9578-CDE9CC9A2FF4}" presName="Name9" presStyleLbl="sibTrans2D1" presStyleIdx="4" presStyleCnt="7" custAng="958993" custLinFactNeighborX="-663" custLinFactNeighborY="4213"/>
      <dgm:spPr/>
    </dgm:pt>
    <dgm:pt modelId="{95BD6EF0-50CB-41A9-94D9-34476BE59118}" type="pres">
      <dgm:prSet presAssocID="{76383428-98FB-43FA-B0CA-C8F2F88C26CF}" presName="composite2" presStyleCnt="0"/>
      <dgm:spPr/>
    </dgm:pt>
    <dgm:pt modelId="{C63C8296-C38E-45C7-B660-FEF20D4B6CD6}" type="pres">
      <dgm:prSet presAssocID="{76383428-98FB-43FA-B0CA-C8F2F88C26CF}" presName="dummyNode2" presStyleLbl="node1" presStyleIdx="4" presStyleCnt="8"/>
      <dgm:spPr/>
    </dgm:pt>
    <dgm:pt modelId="{BEDB1803-0CC3-4375-9032-C59B658749E6}" type="pres">
      <dgm:prSet presAssocID="{76383428-98FB-43FA-B0CA-C8F2F88C26CF}" presName="childNode2" presStyleLbl="bgAcc1" presStyleIdx="5" presStyleCnt="8" custScaleY="183976">
        <dgm:presLayoutVars>
          <dgm:bulletEnabled val="1"/>
        </dgm:presLayoutVars>
      </dgm:prSet>
      <dgm:spPr/>
    </dgm:pt>
    <dgm:pt modelId="{4F8E787F-2953-4E46-86A3-5BEAE0688261}" type="pres">
      <dgm:prSet presAssocID="{76383428-98FB-43FA-B0CA-C8F2F88C26CF}" presName="childNode2tx" presStyleLbl="bgAcc1" presStyleIdx="5" presStyleCnt="8">
        <dgm:presLayoutVars>
          <dgm:bulletEnabled val="1"/>
        </dgm:presLayoutVars>
      </dgm:prSet>
      <dgm:spPr/>
    </dgm:pt>
    <dgm:pt modelId="{375331F3-D9E8-4995-95FB-4C1C020CB0E7}" type="pres">
      <dgm:prSet presAssocID="{76383428-98FB-43FA-B0CA-C8F2F88C26CF}" presName="parentNode2" presStyleLbl="node1" presStyleIdx="5" presStyleCnt="8" custLinFactNeighborX="5035" custLinFactNeighborY="-95045">
        <dgm:presLayoutVars>
          <dgm:chMax val="0"/>
          <dgm:bulletEnabled val="1"/>
        </dgm:presLayoutVars>
      </dgm:prSet>
      <dgm:spPr/>
    </dgm:pt>
    <dgm:pt modelId="{2EF5DBD8-F3E6-4F57-AFE0-33F27BCF044F}" type="pres">
      <dgm:prSet presAssocID="{76383428-98FB-43FA-B0CA-C8F2F88C26CF}" presName="connSite2" presStyleCnt="0"/>
      <dgm:spPr/>
    </dgm:pt>
    <dgm:pt modelId="{E999D09C-646D-4120-8A30-FECB045B7622}" type="pres">
      <dgm:prSet presAssocID="{1EF79333-2546-4789-BDC9-DD8B5F58B638}" presName="Name18" presStyleLbl="sibTrans2D1" presStyleIdx="5" presStyleCnt="7" custAng="20434816"/>
      <dgm:spPr/>
    </dgm:pt>
    <dgm:pt modelId="{A4F4A68C-4743-4564-AEFE-B54A39BB488C}" type="pres">
      <dgm:prSet presAssocID="{A363127C-9C04-40FF-BD3F-AB886CC2CF8C}" presName="composite1" presStyleCnt="0"/>
      <dgm:spPr/>
    </dgm:pt>
    <dgm:pt modelId="{92489D25-CACF-4987-87B3-E0914D39ED2E}" type="pres">
      <dgm:prSet presAssocID="{A363127C-9C04-40FF-BD3F-AB886CC2CF8C}" presName="dummyNode1" presStyleLbl="node1" presStyleIdx="5" presStyleCnt="8"/>
      <dgm:spPr/>
    </dgm:pt>
    <dgm:pt modelId="{3E96C496-2CF8-4508-960E-17BA1206DAD7}" type="pres">
      <dgm:prSet presAssocID="{A363127C-9C04-40FF-BD3F-AB886CC2CF8C}" presName="childNode1" presStyleLbl="bgAcc1" presStyleIdx="6" presStyleCnt="8" custScaleY="183976">
        <dgm:presLayoutVars>
          <dgm:bulletEnabled val="1"/>
        </dgm:presLayoutVars>
      </dgm:prSet>
      <dgm:spPr/>
    </dgm:pt>
    <dgm:pt modelId="{75618D98-ACB3-44FB-BA41-36790AB7BE85}" type="pres">
      <dgm:prSet presAssocID="{A363127C-9C04-40FF-BD3F-AB886CC2CF8C}" presName="childNode1tx" presStyleLbl="bgAcc1" presStyleIdx="6" presStyleCnt="8">
        <dgm:presLayoutVars>
          <dgm:bulletEnabled val="1"/>
        </dgm:presLayoutVars>
      </dgm:prSet>
      <dgm:spPr/>
    </dgm:pt>
    <dgm:pt modelId="{BF883877-7B7A-461B-8422-FD9A0925BBCE}" type="pres">
      <dgm:prSet presAssocID="{A363127C-9C04-40FF-BD3F-AB886CC2CF8C}" presName="parentNode1" presStyleLbl="node1" presStyleIdx="6" presStyleCnt="8" custLinFactNeighborX="12543" custLinFactNeighborY="89008">
        <dgm:presLayoutVars>
          <dgm:chMax val="1"/>
          <dgm:bulletEnabled val="1"/>
        </dgm:presLayoutVars>
      </dgm:prSet>
      <dgm:spPr/>
    </dgm:pt>
    <dgm:pt modelId="{DD936D95-0365-47EA-8FD5-78C94F0DE8BF}" type="pres">
      <dgm:prSet presAssocID="{A363127C-9C04-40FF-BD3F-AB886CC2CF8C}" presName="connSite1" presStyleCnt="0"/>
      <dgm:spPr/>
    </dgm:pt>
    <dgm:pt modelId="{F89DCCB5-89CF-4AE0-ADAD-1EFCC8110F7C}" type="pres">
      <dgm:prSet presAssocID="{4A7733F0-1AB6-4222-B780-457814C85214}" presName="Name9" presStyleLbl="sibTrans2D1" presStyleIdx="6" presStyleCnt="7" custAng="958993" custLinFactNeighborX="-663" custLinFactNeighborY="4213"/>
      <dgm:spPr/>
    </dgm:pt>
    <dgm:pt modelId="{BBF3F604-799F-487D-AF0F-E36C4F6E6CE5}" type="pres">
      <dgm:prSet presAssocID="{F35A811B-0F40-4A07-8E76-C11944FA8EDF}" presName="composite2" presStyleCnt="0"/>
      <dgm:spPr/>
    </dgm:pt>
    <dgm:pt modelId="{655104D8-1D05-4FB8-AF2C-C152AE3D8C63}" type="pres">
      <dgm:prSet presAssocID="{F35A811B-0F40-4A07-8E76-C11944FA8EDF}" presName="dummyNode2" presStyleLbl="node1" presStyleIdx="6" presStyleCnt="8"/>
      <dgm:spPr/>
    </dgm:pt>
    <dgm:pt modelId="{F1063EEF-5A1E-412F-A13D-5F7884D8CDA5}" type="pres">
      <dgm:prSet presAssocID="{F35A811B-0F40-4A07-8E76-C11944FA8EDF}" presName="childNode2" presStyleLbl="bgAcc1" presStyleIdx="7" presStyleCnt="8" custScaleY="183976">
        <dgm:presLayoutVars>
          <dgm:bulletEnabled val="1"/>
        </dgm:presLayoutVars>
      </dgm:prSet>
      <dgm:spPr/>
    </dgm:pt>
    <dgm:pt modelId="{3BDBC5B7-44FD-4F2A-ABBB-78C2498472FE}" type="pres">
      <dgm:prSet presAssocID="{F35A811B-0F40-4A07-8E76-C11944FA8EDF}" presName="childNode2tx" presStyleLbl="bgAcc1" presStyleIdx="7" presStyleCnt="8">
        <dgm:presLayoutVars>
          <dgm:bulletEnabled val="1"/>
        </dgm:presLayoutVars>
      </dgm:prSet>
      <dgm:spPr/>
    </dgm:pt>
    <dgm:pt modelId="{2A5A5879-053D-45BF-957A-72E3F59F558E}" type="pres">
      <dgm:prSet presAssocID="{F35A811B-0F40-4A07-8E76-C11944FA8EDF}" presName="parentNode2" presStyleLbl="node1" presStyleIdx="7" presStyleCnt="8" custLinFactNeighborX="5035" custLinFactNeighborY="-95045">
        <dgm:presLayoutVars>
          <dgm:chMax val="0"/>
          <dgm:bulletEnabled val="1"/>
        </dgm:presLayoutVars>
      </dgm:prSet>
      <dgm:spPr/>
    </dgm:pt>
    <dgm:pt modelId="{EAC566EA-3780-4193-B1E4-5C17FE5C5EDF}" type="pres">
      <dgm:prSet presAssocID="{F35A811B-0F40-4A07-8E76-C11944FA8EDF}" presName="connSite2" presStyleCnt="0"/>
      <dgm:spPr/>
    </dgm:pt>
  </dgm:ptLst>
  <dgm:cxnLst>
    <dgm:cxn modelId="{7C355C04-B205-4DA7-9BB3-FB844DFAA123}" srcId="{50E2168D-13A4-489B-9153-E6018F6430B9}" destId="{7F03DABA-05AA-41E0-9AF3-867CC1B8FBD3}" srcOrd="0" destOrd="0" parTransId="{EFAFA48A-AC4B-4498-BAD6-1DC84346740D}" sibTransId="{EEAD4F24-2394-488B-AC71-1D0B3B7F344E}"/>
    <dgm:cxn modelId="{3CA7BF08-9A49-4191-A124-B1641B475E1C}" srcId="{8D65AD7D-B0FE-4D77-B550-86589DD36F41}" destId="{EC96AA2D-C94A-4C52-A36B-28A037FE4D2C}" srcOrd="0" destOrd="0" parTransId="{AA639EC6-AF9B-4D0F-80B0-8C895C78A5F2}" sibTransId="{2AF4FCA7-6DDA-4490-A6E0-8564E086F8B3}"/>
    <dgm:cxn modelId="{09073D0B-7C54-44B3-9F18-E578325B1EB5}" type="presOf" srcId="{EC96AA2D-C94A-4C52-A36B-28A037FE4D2C}" destId="{EDC6DB76-E97D-4138-8759-AD1B4BF2B934}" srcOrd="0" destOrd="0" presId="urn:microsoft.com/office/officeart/2005/8/layout/hProcess4"/>
    <dgm:cxn modelId="{52248C0C-E488-4993-AA21-D2443A739EA8}" type="presOf" srcId="{1D21AACB-28F4-40EA-B198-9A9448769867}" destId="{0F5249E7-BA66-4D8B-9F74-BA5BC507F9FB}" srcOrd="0" destOrd="0" presId="urn:microsoft.com/office/officeart/2005/8/layout/hProcess4"/>
    <dgm:cxn modelId="{F199840D-7157-44CF-8526-71B5B29312A7}" srcId="{1ADE5D73-610A-4E8E-90A3-47B0883E816F}" destId="{50E2168D-13A4-489B-9153-E6018F6430B9}" srcOrd="0" destOrd="0" parTransId="{7F1DE3D9-3212-42FF-94E5-87F05C828687}" sibTransId="{CF7DA207-25C2-4C8B-B252-24E43755285E}"/>
    <dgm:cxn modelId="{0B3F6612-3719-4BFB-B270-2D531233956D}" type="presOf" srcId="{F675DAC7-996A-4DC7-916D-37B05743016C}" destId="{4896A944-5A5A-48E1-8F6E-D9533D781C69}" srcOrd="0" destOrd="0" presId="urn:microsoft.com/office/officeart/2005/8/layout/hProcess4"/>
    <dgm:cxn modelId="{D3018314-1468-4C8A-BE5D-83215757C8E2}" type="presOf" srcId="{1D21AACB-28F4-40EA-B198-9A9448769867}" destId="{0C169C96-2248-4B45-9F11-2508023D4DF5}" srcOrd="1" destOrd="0" presId="urn:microsoft.com/office/officeart/2005/8/layout/hProcess4"/>
    <dgm:cxn modelId="{903C5716-6D1B-4CA1-8489-9048EE21341F}" type="presOf" srcId="{4FFA2A97-BB09-4F3A-9578-CDE9CC9A2FF4}" destId="{6EED9DC4-D7D7-4BFB-A76B-9F4DF6D8C8E7}" srcOrd="0" destOrd="0" presId="urn:microsoft.com/office/officeart/2005/8/layout/hProcess4"/>
    <dgm:cxn modelId="{FD8A0D18-3041-4132-AC4B-5CA7205AD0D4}" type="presOf" srcId="{A363127C-9C04-40FF-BD3F-AB886CC2CF8C}" destId="{BF883877-7B7A-461B-8422-FD9A0925BBCE}" srcOrd="0" destOrd="0" presId="urn:microsoft.com/office/officeart/2005/8/layout/hProcess4"/>
    <dgm:cxn modelId="{75E8341E-E87D-427D-A2F8-132125F9B7F1}" srcId="{1ADE5D73-610A-4E8E-90A3-47B0883E816F}" destId="{15EEC753-8B82-4127-B21C-263EF86D2D4A}" srcOrd="1" destOrd="0" parTransId="{81949FB5-67EA-444B-A99F-2A686910EC72}" sibTransId="{26DEBC4E-3EFD-4597-9391-EF42269251AE}"/>
    <dgm:cxn modelId="{C7482034-51A1-44EB-AAA2-2487DE46B30E}" srcId="{1ADE5D73-610A-4E8E-90A3-47B0883E816F}" destId="{76383428-98FB-43FA-B0CA-C8F2F88C26CF}" srcOrd="5" destOrd="0" parTransId="{0543D087-9118-49A8-AEAD-D0BF767B7E72}" sibTransId="{1EF79333-2546-4789-BDC9-DD8B5F58B638}"/>
    <dgm:cxn modelId="{5D5C573D-8C83-49C2-8EF8-8893FC12A651}" type="presOf" srcId="{50E2168D-13A4-489B-9153-E6018F6430B9}" destId="{80888709-7C76-4A28-BB1D-ACBBE25B880E}" srcOrd="0" destOrd="0" presId="urn:microsoft.com/office/officeart/2005/8/layout/hProcess4"/>
    <dgm:cxn modelId="{8A9D753E-F1D2-4691-B270-22BB3B19348C}" type="presOf" srcId="{E1783D9C-A122-40BB-AD60-BC3333FF792E}" destId="{5FC5F832-FCD3-4787-BF73-4ACB4100A836}" srcOrd="0" destOrd="0" presId="urn:microsoft.com/office/officeart/2005/8/layout/hProcess4"/>
    <dgm:cxn modelId="{ED30D83E-9682-4612-920B-BFE65332091F}" type="presOf" srcId="{E0AAF9CF-312B-4A77-9AAD-9A6782587803}" destId="{23F3DD31-5C00-4B34-B75A-C81780BCF2D3}" srcOrd="0" destOrd="0" presId="urn:microsoft.com/office/officeart/2005/8/layout/hProcess4"/>
    <dgm:cxn modelId="{FE36795B-E54D-40B0-A03F-91502124EE77}" srcId="{1ADE5D73-610A-4E8E-90A3-47B0883E816F}" destId="{8D65AD7D-B0FE-4D77-B550-86589DD36F41}" srcOrd="3" destOrd="0" parTransId="{4CFEE531-AACE-4E3B-B53A-6095203F5A48}" sibTransId="{F675DAC7-996A-4DC7-916D-37B05743016C}"/>
    <dgm:cxn modelId="{D6C4EA5E-3F43-477B-BD74-50A8BFC9C9E3}" srcId="{488E96A3-0145-4E28-8629-0DC9117614E0}" destId="{1D21AACB-28F4-40EA-B198-9A9448769867}" srcOrd="0" destOrd="0" parTransId="{409AC65D-02BC-4928-94AC-32BCA38039BA}" sibTransId="{35F35650-14AA-496F-9199-69934DB530A4}"/>
    <dgm:cxn modelId="{BE2C8366-B7D6-457B-A04D-48C7F6240DB7}" type="presOf" srcId="{26DEBC4E-3EFD-4597-9391-EF42269251AE}" destId="{399C0677-ABC2-4E3D-8CB0-C1AF6B7568FD}" srcOrd="0" destOrd="0" presId="urn:microsoft.com/office/officeart/2005/8/layout/hProcess4"/>
    <dgm:cxn modelId="{2F1DAA68-E285-48F6-A7A7-058D91586224}" type="presOf" srcId="{56D7F7A2-704F-44DA-889E-3F5E148EB703}" destId="{BEDB1803-0CC3-4375-9032-C59B658749E6}" srcOrd="0" destOrd="0" presId="urn:microsoft.com/office/officeart/2005/8/layout/hProcess4"/>
    <dgm:cxn modelId="{44D35E6A-9C18-4BE8-9398-9D721A2A6964}" type="presOf" srcId="{CF7DA207-25C2-4C8B-B252-24E43755285E}" destId="{69F918A1-803D-46A6-8C8A-404F15F760A5}" srcOrd="0" destOrd="0" presId="urn:microsoft.com/office/officeart/2005/8/layout/hProcess4"/>
    <dgm:cxn modelId="{6331D16E-5CFB-493C-9813-5DD86DB2770E}" srcId="{A363127C-9C04-40FF-BD3F-AB886CC2CF8C}" destId="{43D0A9FA-0294-48EF-B414-BD3491EFFDDC}" srcOrd="0" destOrd="0" parTransId="{38312FF1-D7BE-4D7F-88D5-3769E829CA26}" sibTransId="{89CF03C5-4D04-4E09-8590-510619371877}"/>
    <dgm:cxn modelId="{0B025472-F182-4C92-93E6-C0F023B6FE80}" type="presOf" srcId="{7F03DABA-05AA-41E0-9AF3-867CC1B8FBD3}" destId="{14B764A7-F6F0-48A9-B9A2-5F555A2C034D}" srcOrd="0" destOrd="0" presId="urn:microsoft.com/office/officeart/2005/8/layout/hProcess4"/>
    <dgm:cxn modelId="{25102C7A-81EB-4167-92B5-3A38EB818E13}" srcId="{1ADE5D73-610A-4E8E-90A3-47B0883E816F}" destId="{488E96A3-0145-4E28-8629-0DC9117614E0}" srcOrd="4" destOrd="0" parTransId="{53CB0FCE-77E1-48C5-AEEF-C83836A0BBF6}" sibTransId="{4FFA2A97-BB09-4F3A-9578-CDE9CC9A2FF4}"/>
    <dgm:cxn modelId="{785D9A7E-79C4-4721-AFD5-FC3D6D1764DF}" type="presOf" srcId="{F669D5AF-B32E-404E-883C-4BA6F776E1EB}" destId="{03139354-95AA-467F-8CD9-81B3F82051E1}" srcOrd="0" destOrd="0" presId="urn:microsoft.com/office/officeart/2005/8/layout/hProcess4"/>
    <dgm:cxn modelId="{741D4084-C6C1-405D-8ADD-824889E92BAB}" srcId="{F35A811B-0F40-4A07-8E76-C11944FA8EDF}" destId="{54B7A4B0-50A5-446A-922A-1D760035ED98}" srcOrd="0" destOrd="0" parTransId="{1EDCC10B-A23B-453B-8696-E53762CA317E}" sibTransId="{4DFBD65D-4A1C-4973-950C-BEEFCE067399}"/>
    <dgm:cxn modelId="{0631B386-45D0-4BD6-8E02-0563DAA6768F}" type="presOf" srcId="{43D0A9FA-0294-48EF-B414-BD3491EFFDDC}" destId="{3E96C496-2CF8-4508-960E-17BA1206DAD7}" srcOrd="0" destOrd="0" presId="urn:microsoft.com/office/officeart/2005/8/layout/hProcess4"/>
    <dgm:cxn modelId="{AB8D1F8A-B599-4F5A-8F9D-5893A21A84D7}" srcId="{1ADE5D73-610A-4E8E-90A3-47B0883E816F}" destId="{A363127C-9C04-40FF-BD3F-AB886CC2CF8C}" srcOrd="6" destOrd="0" parTransId="{34B9E5BB-1F6C-4B5A-A3CB-CDD77716AE41}" sibTransId="{4A7733F0-1AB6-4222-B780-457814C85214}"/>
    <dgm:cxn modelId="{D7D7308A-0676-4BF1-BCF8-E6105B7A6A82}" srcId="{76383428-98FB-43FA-B0CA-C8F2F88C26CF}" destId="{56D7F7A2-704F-44DA-889E-3F5E148EB703}" srcOrd="0" destOrd="0" parTransId="{21CB823A-E3A9-45FA-992C-E590F54D711B}" sibTransId="{046D560F-268D-4622-AB70-CEFC4CA48D7D}"/>
    <dgm:cxn modelId="{CC11F894-6B9A-4226-B594-AAC901495DBE}" type="presOf" srcId="{8D65AD7D-B0FE-4D77-B550-86589DD36F41}" destId="{18950864-204F-47D4-BFC7-F45C1AFE867A}" srcOrd="0" destOrd="0" presId="urn:microsoft.com/office/officeart/2005/8/layout/hProcess4"/>
    <dgm:cxn modelId="{A3D8569F-6558-4CDD-A5DD-77C55D5C611F}" type="presOf" srcId="{15EEC753-8B82-4127-B21C-263EF86D2D4A}" destId="{DCF84F57-78AB-433D-ADCB-56418A546434}" srcOrd="0" destOrd="0" presId="urn:microsoft.com/office/officeart/2005/8/layout/hProcess4"/>
    <dgm:cxn modelId="{DDF913A1-BF51-46EB-B289-53886A50540A}" srcId="{1ADE5D73-610A-4E8E-90A3-47B0883E816F}" destId="{7C996301-86F4-4B31-A14A-B61965D03C9A}" srcOrd="2" destOrd="0" parTransId="{0C26D3F1-6025-429F-8A31-40E8059ABA26}" sibTransId="{E0AAF9CF-312B-4A77-9AAD-9A6782587803}"/>
    <dgm:cxn modelId="{18CDB2A3-0A93-4028-9876-61A5B4645FBB}" type="presOf" srcId="{488E96A3-0145-4E28-8629-0DC9117614E0}" destId="{CAC042E8-2A2C-4F21-9620-A30B64F6C65D}" srcOrd="0" destOrd="0" presId="urn:microsoft.com/office/officeart/2005/8/layout/hProcess4"/>
    <dgm:cxn modelId="{0B9382A8-360D-448C-9F6B-2128CC422EBE}" type="presOf" srcId="{1ADE5D73-610A-4E8E-90A3-47B0883E816F}" destId="{F0911005-B55A-4E68-88E9-F6FF8A484C12}" srcOrd="0" destOrd="0" presId="urn:microsoft.com/office/officeart/2005/8/layout/hProcess4"/>
    <dgm:cxn modelId="{CBD5FEAB-98A7-4C68-BF33-21D4DFE0035E}" type="presOf" srcId="{54B7A4B0-50A5-446A-922A-1D760035ED98}" destId="{F1063EEF-5A1E-412F-A13D-5F7884D8CDA5}" srcOrd="0" destOrd="0" presId="urn:microsoft.com/office/officeart/2005/8/layout/hProcess4"/>
    <dgm:cxn modelId="{ECBA60B3-C36D-43D1-BF35-3E27F5E19F15}" type="presOf" srcId="{1EF79333-2546-4789-BDC9-DD8B5F58B638}" destId="{E999D09C-646D-4120-8A30-FECB045B7622}" srcOrd="0" destOrd="0" presId="urn:microsoft.com/office/officeart/2005/8/layout/hProcess4"/>
    <dgm:cxn modelId="{405546B4-B4B8-411A-9060-8DA310146DD7}" type="presOf" srcId="{4A7733F0-1AB6-4222-B780-457814C85214}" destId="{F89DCCB5-89CF-4AE0-ADAD-1EFCC8110F7C}" srcOrd="0" destOrd="0" presId="urn:microsoft.com/office/officeart/2005/8/layout/hProcess4"/>
    <dgm:cxn modelId="{3CA406B6-8A5C-4C4D-997A-9E03EDCF5248}" type="presOf" srcId="{F35A811B-0F40-4A07-8E76-C11944FA8EDF}" destId="{2A5A5879-053D-45BF-957A-72E3F59F558E}" srcOrd="0" destOrd="0" presId="urn:microsoft.com/office/officeart/2005/8/layout/hProcess4"/>
    <dgm:cxn modelId="{761C7EB7-0FB2-4170-A735-E0CFEEA60E75}" type="presOf" srcId="{43D0A9FA-0294-48EF-B414-BD3491EFFDDC}" destId="{75618D98-ACB3-44FB-BA41-36790AB7BE85}" srcOrd="1" destOrd="0" presId="urn:microsoft.com/office/officeart/2005/8/layout/hProcess4"/>
    <dgm:cxn modelId="{1AF5E0C8-B492-4787-93CF-C9A601844065}" type="presOf" srcId="{56D7F7A2-704F-44DA-889E-3F5E148EB703}" destId="{4F8E787F-2953-4E46-86A3-5BEAE0688261}" srcOrd="1" destOrd="0" presId="urn:microsoft.com/office/officeart/2005/8/layout/hProcess4"/>
    <dgm:cxn modelId="{4BA796CC-EFA1-4DCA-89CC-B8B8A97F0649}" srcId="{15EEC753-8B82-4127-B21C-263EF86D2D4A}" destId="{F669D5AF-B32E-404E-883C-4BA6F776E1EB}" srcOrd="0" destOrd="0" parTransId="{43CCD771-9250-4D8F-90AE-525D034CE211}" sibTransId="{B49CB07F-684E-4A25-B250-C6E9E086C060}"/>
    <dgm:cxn modelId="{84A67DCE-E95D-4D9C-A826-8D3628BE3865}" type="presOf" srcId="{EC96AA2D-C94A-4C52-A36B-28A037FE4D2C}" destId="{A2F50FFF-CA2E-46F1-A8A1-FFB4DB92FDE6}" srcOrd="1" destOrd="0" presId="urn:microsoft.com/office/officeart/2005/8/layout/hProcess4"/>
    <dgm:cxn modelId="{3C8EC6CF-68A1-438D-A67A-CDEC296E303C}" type="presOf" srcId="{7C996301-86F4-4B31-A14A-B61965D03C9A}" destId="{51FB0731-9166-4533-9863-C37E6677AC65}" srcOrd="0" destOrd="0" presId="urn:microsoft.com/office/officeart/2005/8/layout/hProcess4"/>
    <dgm:cxn modelId="{37ED19D5-1BBD-468E-9DF0-196BDB04AFCE}" type="presOf" srcId="{F669D5AF-B32E-404E-883C-4BA6F776E1EB}" destId="{90AC83D2-3630-449E-908D-9034AA6E5E96}" srcOrd="1" destOrd="0" presId="urn:microsoft.com/office/officeart/2005/8/layout/hProcess4"/>
    <dgm:cxn modelId="{840CD7DB-4205-41AC-8433-508048535687}" type="presOf" srcId="{54B7A4B0-50A5-446A-922A-1D760035ED98}" destId="{3BDBC5B7-44FD-4F2A-ABBB-78C2498472FE}" srcOrd="1" destOrd="0" presId="urn:microsoft.com/office/officeart/2005/8/layout/hProcess4"/>
    <dgm:cxn modelId="{79046AE8-C65D-4F3E-B5B9-B70F31F9310B}" type="presOf" srcId="{7F03DABA-05AA-41E0-9AF3-867CC1B8FBD3}" destId="{1F23C6BC-9659-4503-8ED8-5F7CCF23E274}" srcOrd="1" destOrd="0" presId="urn:microsoft.com/office/officeart/2005/8/layout/hProcess4"/>
    <dgm:cxn modelId="{007DA1E8-FA98-4689-BB80-0069E00591CA}" type="presOf" srcId="{76383428-98FB-43FA-B0CA-C8F2F88C26CF}" destId="{375331F3-D9E8-4995-95FB-4C1C020CB0E7}" srcOrd="0" destOrd="0" presId="urn:microsoft.com/office/officeart/2005/8/layout/hProcess4"/>
    <dgm:cxn modelId="{AA83FEF8-4318-496A-8839-2866EBEEC3C6}" type="presOf" srcId="{E1783D9C-A122-40BB-AD60-BC3333FF792E}" destId="{209F9C1A-5824-47DD-BDBE-3DFC962BEFE9}" srcOrd="1" destOrd="0" presId="urn:microsoft.com/office/officeart/2005/8/layout/hProcess4"/>
    <dgm:cxn modelId="{938C8FFE-61D4-4889-BC8D-A9572CFEEA54}" srcId="{7C996301-86F4-4B31-A14A-B61965D03C9A}" destId="{E1783D9C-A122-40BB-AD60-BC3333FF792E}" srcOrd="0" destOrd="0" parTransId="{4819E36D-474D-4199-B649-C7A74CDCEDDA}" sibTransId="{BE367D07-8ADD-4720-8604-2DBF8C6AEA40}"/>
    <dgm:cxn modelId="{4558B8FF-0862-4391-BBD8-CCF148C5D33E}" srcId="{1ADE5D73-610A-4E8E-90A3-47B0883E816F}" destId="{F35A811B-0F40-4A07-8E76-C11944FA8EDF}" srcOrd="7" destOrd="0" parTransId="{A22A618D-87C2-4447-843A-9271D2AF16CB}" sibTransId="{0BF1E360-7F26-4B73-8AEC-7B2E250B861E}"/>
    <dgm:cxn modelId="{021EE974-8268-424C-924A-332228BF4F87}" type="presParOf" srcId="{F0911005-B55A-4E68-88E9-F6FF8A484C12}" destId="{76D32BE6-99F8-4979-ABA7-0AFEABD9E538}" srcOrd="0" destOrd="0" presId="urn:microsoft.com/office/officeart/2005/8/layout/hProcess4"/>
    <dgm:cxn modelId="{44AFA732-0EA7-4499-8FF1-B2F8B860A8BE}" type="presParOf" srcId="{F0911005-B55A-4E68-88E9-F6FF8A484C12}" destId="{78ECEEFE-760E-4075-8163-3B07C640C8AC}" srcOrd="1" destOrd="0" presId="urn:microsoft.com/office/officeart/2005/8/layout/hProcess4"/>
    <dgm:cxn modelId="{0724D487-D309-4691-B12C-5B8C61B6E90E}" type="presParOf" srcId="{F0911005-B55A-4E68-88E9-F6FF8A484C12}" destId="{0E2BCD9C-C65D-4A15-8BB8-CC5924CF84D3}" srcOrd="2" destOrd="0" presId="urn:microsoft.com/office/officeart/2005/8/layout/hProcess4"/>
    <dgm:cxn modelId="{637CA271-D4F5-4DD4-8AB9-B9DF1CC2492E}" type="presParOf" srcId="{0E2BCD9C-C65D-4A15-8BB8-CC5924CF84D3}" destId="{AC24E0B7-9262-4A29-BC17-0989A079512A}" srcOrd="0" destOrd="0" presId="urn:microsoft.com/office/officeart/2005/8/layout/hProcess4"/>
    <dgm:cxn modelId="{B9731EAC-7704-4EDD-9DC4-2E9FFCC862F5}" type="presParOf" srcId="{AC24E0B7-9262-4A29-BC17-0989A079512A}" destId="{93819330-C8B6-41B7-B238-63734E3CE2BF}" srcOrd="0" destOrd="0" presId="urn:microsoft.com/office/officeart/2005/8/layout/hProcess4"/>
    <dgm:cxn modelId="{EEE6B3A8-1D82-4450-8363-5AA378114F0C}" type="presParOf" srcId="{AC24E0B7-9262-4A29-BC17-0989A079512A}" destId="{14B764A7-F6F0-48A9-B9A2-5F555A2C034D}" srcOrd="1" destOrd="0" presId="urn:microsoft.com/office/officeart/2005/8/layout/hProcess4"/>
    <dgm:cxn modelId="{17798822-B49B-48A0-92A4-208B6D7120A9}" type="presParOf" srcId="{AC24E0B7-9262-4A29-BC17-0989A079512A}" destId="{1F23C6BC-9659-4503-8ED8-5F7CCF23E274}" srcOrd="2" destOrd="0" presId="urn:microsoft.com/office/officeart/2005/8/layout/hProcess4"/>
    <dgm:cxn modelId="{E71ABE8C-C174-4CE2-9304-F2288A7B04C2}" type="presParOf" srcId="{AC24E0B7-9262-4A29-BC17-0989A079512A}" destId="{80888709-7C76-4A28-BB1D-ACBBE25B880E}" srcOrd="3" destOrd="0" presId="urn:microsoft.com/office/officeart/2005/8/layout/hProcess4"/>
    <dgm:cxn modelId="{0E5F9F34-1B3D-44D6-95D4-4BB25399BF39}" type="presParOf" srcId="{AC24E0B7-9262-4A29-BC17-0989A079512A}" destId="{4E34D70D-BAE0-4877-ADBB-4DF52AD22F94}" srcOrd="4" destOrd="0" presId="urn:microsoft.com/office/officeart/2005/8/layout/hProcess4"/>
    <dgm:cxn modelId="{D670FEA7-8704-4DD9-919C-2E0FB3A95332}" type="presParOf" srcId="{0E2BCD9C-C65D-4A15-8BB8-CC5924CF84D3}" destId="{69F918A1-803D-46A6-8C8A-404F15F760A5}" srcOrd="1" destOrd="0" presId="urn:microsoft.com/office/officeart/2005/8/layout/hProcess4"/>
    <dgm:cxn modelId="{272884BE-E1C7-44F3-A557-6855CD985A6A}" type="presParOf" srcId="{0E2BCD9C-C65D-4A15-8BB8-CC5924CF84D3}" destId="{64ECA8FF-5CE6-42F6-B78D-1D8FAC68739B}" srcOrd="2" destOrd="0" presId="urn:microsoft.com/office/officeart/2005/8/layout/hProcess4"/>
    <dgm:cxn modelId="{A1C452EB-3F75-4C78-BDF5-711D546450DA}" type="presParOf" srcId="{64ECA8FF-5CE6-42F6-B78D-1D8FAC68739B}" destId="{E9FABBFD-57B8-4B3B-A77C-93E3E0B41FEA}" srcOrd="0" destOrd="0" presId="urn:microsoft.com/office/officeart/2005/8/layout/hProcess4"/>
    <dgm:cxn modelId="{442DC577-D806-40F5-B16B-42C2BD5D0E61}" type="presParOf" srcId="{64ECA8FF-5CE6-42F6-B78D-1D8FAC68739B}" destId="{03139354-95AA-467F-8CD9-81B3F82051E1}" srcOrd="1" destOrd="0" presId="urn:microsoft.com/office/officeart/2005/8/layout/hProcess4"/>
    <dgm:cxn modelId="{AB9846B2-39B1-4FB6-869E-DF8D2679465E}" type="presParOf" srcId="{64ECA8FF-5CE6-42F6-B78D-1D8FAC68739B}" destId="{90AC83D2-3630-449E-908D-9034AA6E5E96}" srcOrd="2" destOrd="0" presId="urn:microsoft.com/office/officeart/2005/8/layout/hProcess4"/>
    <dgm:cxn modelId="{30C90ACA-3DD9-41FB-9625-E15F37AAAFF9}" type="presParOf" srcId="{64ECA8FF-5CE6-42F6-B78D-1D8FAC68739B}" destId="{DCF84F57-78AB-433D-ADCB-56418A546434}" srcOrd="3" destOrd="0" presId="urn:microsoft.com/office/officeart/2005/8/layout/hProcess4"/>
    <dgm:cxn modelId="{CC77F01A-16BE-4067-B2C8-15DF04565069}" type="presParOf" srcId="{64ECA8FF-5CE6-42F6-B78D-1D8FAC68739B}" destId="{A8208593-8C10-41A7-91B2-DA8592927DCB}" srcOrd="4" destOrd="0" presId="urn:microsoft.com/office/officeart/2005/8/layout/hProcess4"/>
    <dgm:cxn modelId="{72E63D29-C983-4257-87F0-44040DE1E057}" type="presParOf" srcId="{0E2BCD9C-C65D-4A15-8BB8-CC5924CF84D3}" destId="{399C0677-ABC2-4E3D-8CB0-C1AF6B7568FD}" srcOrd="3" destOrd="0" presId="urn:microsoft.com/office/officeart/2005/8/layout/hProcess4"/>
    <dgm:cxn modelId="{88DE8BC7-CC81-45B5-99BD-5C7532CEB56C}" type="presParOf" srcId="{0E2BCD9C-C65D-4A15-8BB8-CC5924CF84D3}" destId="{39E63084-D7FD-4446-B096-32FC00A45F30}" srcOrd="4" destOrd="0" presId="urn:microsoft.com/office/officeart/2005/8/layout/hProcess4"/>
    <dgm:cxn modelId="{0CD0FFC7-98B9-4B07-A463-5639FFF645F6}" type="presParOf" srcId="{39E63084-D7FD-4446-B096-32FC00A45F30}" destId="{EB354CD5-1303-4A07-B27D-764019E34228}" srcOrd="0" destOrd="0" presId="urn:microsoft.com/office/officeart/2005/8/layout/hProcess4"/>
    <dgm:cxn modelId="{500C89D0-067F-4EE1-855A-1A15793D5E7D}" type="presParOf" srcId="{39E63084-D7FD-4446-B096-32FC00A45F30}" destId="{5FC5F832-FCD3-4787-BF73-4ACB4100A836}" srcOrd="1" destOrd="0" presId="urn:microsoft.com/office/officeart/2005/8/layout/hProcess4"/>
    <dgm:cxn modelId="{5B2F39DC-8DE5-4A47-AC0A-ACA6EC15DDB3}" type="presParOf" srcId="{39E63084-D7FD-4446-B096-32FC00A45F30}" destId="{209F9C1A-5824-47DD-BDBE-3DFC962BEFE9}" srcOrd="2" destOrd="0" presId="urn:microsoft.com/office/officeart/2005/8/layout/hProcess4"/>
    <dgm:cxn modelId="{7EBFFE90-C137-4E3D-8B59-8A904CCFAFA8}" type="presParOf" srcId="{39E63084-D7FD-4446-B096-32FC00A45F30}" destId="{51FB0731-9166-4533-9863-C37E6677AC65}" srcOrd="3" destOrd="0" presId="urn:microsoft.com/office/officeart/2005/8/layout/hProcess4"/>
    <dgm:cxn modelId="{F3614A37-5621-42D0-82D0-046F0647EB18}" type="presParOf" srcId="{39E63084-D7FD-4446-B096-32FC00A45F30}" destId="{B9EBCFCD-D948-4312-8903-56B97BDEF2B3}" srcOrd="4" destOrd="0" presId="urn:microsoft.com/office/officeart/2005/8/layout/hProcess4"/>
    <dgm:cxn modelId="{72C09CAD-0F9E-49B9-80C4-77138AF8ABD2}" type="presParOf" srcId="{0E2BCD9C-C65D-4A15-8BB8-CC5924CF84D3}" destId="{23F3DD31-5C00-4B34-B75A-C81780BCF2D3}" srcOrd="5" destOrd="0" presId="urn:microsoft.com/office/officeart/2005/8/layout/hProcess4"/>
    <dgm:cxn modelId="{BA2C63AF-9BC9-48AC-9B21-4E9ED8563966}" type="presParOf" srcId="{0E2BCD9C-C65D-4A15-8BB8-CC5924CF84D3}" destId="{62477DC7-0596-4937-8B1F-406638600857}" srcOrd="6" destOrd="0" presId="urn:microsoft.com/office/officeart/2005/8/layout/hProcess4"/>
    <dgm:cxn modelId="{925EBF7B-2486-495C-846A-80977C192816}" type="presParOf" srcId="{62477DC7-0596-4937-8B1F-406638600857}" destId="{7DD4EBEE-A617-4ED1-99AC-125D1945301E}" srcOrd="0" destOrd="0" presId="urn:microsoft.com/office/officeart/2005/8/layout/hProcess4"/>
    <dgm:cxn modelId="{226D0E78-B7D4-4BE5-BEA6-C815C37F24D7}" type="presParOf" srcId="{62477DC7-0596-4937-8B1F-406638600857}" destId="{EDC6DB76-E97D-4138-8759-AD1B4BF2B934}" srcOrd="1" destOrd="0" presId="urn:microsoft.com/office/officeart/2005/8/layout/hProcess4"/>
    <dgm:cxn modelId="{B72E55C9-9BDB-4D0A-8818-8114807F7C76}" type="presParOf" srcId="{62477DC7-0596-4937-8B1F-406638600857}" destId="{A2F50FFF-CA2E-46F1-A8A1-FFB4DB92FDE6}" srcOrd="2" destOrd="0" presId="urn:microsoft.com/office/officeart/2005/8/layout/hProcess4"/>
    <dgm:cxn modelId="{B4DAB5BD-6FD5-42E9-B44F-1C42329A8463}" type="presParOf" srcId="{62477DC7-0596-4937-8B1F-406638600857}" destId="{18950864-204F-47D4-BFC7-F45C1AFE867A}" srcOrd="3" destOrd="0" presId="urn:microsoft.com/office/officeart/2005/8/layout/hProcess4"/>
    <dgm:cxn modelId="{F2809734-E546-4777-8793-DCED2A9F19CB}" type="presParOf" srcId="{62477DC7-0596-4937-8B1F-406638600857}" destId="{EAF9844D-5E6C-4887-A543-CBE3F44C1395}" srcOrd="4" destOrd="0" presId="urn:microsoft.com/office/officeart/2005/8/layout/hProcess4"/>
    <dgm:cxn modelId="{B291C946-2451-4076-8525-CF1F2432B53E}" type="presParOf" srcId="{0E2BCD9C-C65D-4A15-8BB8-CC5924CF84D3}" destId="{4896A944-5A5A-48E1-8F6E-D9533D781C69}" srcOrd="7" destOrd="0" presId="urn:microsoft.com/office/officeart/2005/8/layout/hProcess4"/>
    <dgm:cxn modelId="{A0F7FB49-A625-4DF0-BB70-05E9BCA3B578}" type="presParOf" srcId="{0E2BCD9C-C65D-4A15-8BB8-CC5924CF84D3}" destId="{491B0DB7-75E0-4941-88F6-66DB9564778D}" srcOrd="8" destOrd="0" presId="urn:microsoft.com/office/officeart/2005/8/layout/hProcess4"/>
    <dgm:cxn modelId="{FA7CB895-284A-482C-8592-CA63075192E6}" type="presParOf" srcId="{491B0DB7-75E0-4941-88F6-66DB9564778D}" destId="{251EEB5C-1370-4A8C-B022-C2A0A76ADB35}" srcOrd="0" destOrd="0" presId="urn:microsoft.com/office/officeart/2005/8/layout/hProcess4"/>
    <dgm:cxn modelId="{0EF6EB5A-04C5-497D-A028-9FD799ABD37B}" type="presParOf" srcId="{491B0DB7-75E0-4941-88F6-66DB9564778D}" destId="{0F5249E7-BA66-4D8B-9F74-BA5BC507F9FB}" srcOrd="1" destOrd="0" presId="urn:microsoft.com/office/officeart/2005/8/layout/hProcess4"/>
    <dgm:cxn modelId="{E769EA77-585B-47CA-94D2-811A303BEB56}" type="presParOf" srcId="{491B0DB7-75E0-4941-88F6-66DB9564778D}" destId="{0C169C96-2248-4B45-9F11-2508023D4DF5}" srcOrd="2" destOrd="0" presId="urn:microsoft.com/office/officeart/2005/8/layout/hProcess4"/>
    <dgm:cxn modelId="{E171A63D-5708-4585-B7D4-70BD67166E08}" type="presParOf" srcId="{491B0DB7-75E0-4941-88F6-66DB9564778D}" destId="{CAC042E8-2A2C-4F21-9620-A30B64F6C65D}" srcOrd="3" destOrd="0" presId="urn:microsoft.com/office/officeart/2005/8/layout/hProcess4"/>
    <dgm:cxn modelId="{F00F4A6D-7B9F-452F-9092-E11D45D906D1}" type="presParOf" srcId="{491B0DB7-75E0-4941-88F6-66DB9564778D}" destId="{C4FACF27-B581-4381-8630-3857F7A48802}" srcOrd="4" destOrd="0" presId="urn:microsoft.com/office/officeart/2005/8/layout/hProcess4"/>
    <dgm:cxn modelId="{C6F0A78D-E9EE-4432-9774-4CAEFBF42711}" type="presParOf" srcId="{0E2BCD9C-C65D-4A15-8BB8-CC5924CF84D3}" destId="{6EED9DC4-D7D7-4BFB-A76B-9F4DF6D8C8E7}" srcOrd="9" destOrd="0" presId="urn:microsoft.com/office/officeart/2005/8/layout/hProcess4"/>
    <dgm:cxn modelId="{EE6D771B-A4A6-4F4C-A98A-BBC8E696BD58}" type="presParOf" srcId="{0E2BCD9C-C65D-4A15-8BB8-CC5924CF84D3}" destId="{95BD6EF0-50CB-41A9-94D9-34476BE59118}" srcOrd="10" destOrd="0" presId="urn:microsoft.com/office/officeart/2005/8/layout/hProcess4"/>
    <dgm:cxn modelId="{67FF77A5-5E7F-4925-BDC3-9E34598C488D}" type="presParOf" srcId="{95BD6EF0-50CB-41A9-94D9-34476BE59118}" destId="{C63C8296-C38E-45C7-B660-FEF20D4B6CD6}" srcOrd="0" destOrd="0" presId="urn:microsoft.com/office/officeart/2005/8/layout/hProcess4"/>
    <dgm:cxn modelId="{16DA1ED1-5412-4E7E-BBAA-916D3BBB0C28}" type="presParOf" srcId="{95BD6EF0-50CB-41A9-94D9-34476BE59118}" destId="{BEDB1803-0CC3-4375-9032-C59B658749E6}" srcOrd="1" destOrd="0" presId="urn:microsoft.com/office/officeart/2005/8/layout/hProcess4"/>
    <dgm:cxn modelId="{EDFB98E8-D9C9-4259-8DBD-E86ADB360A0F}" type="presParOf" srcId="{95BD6EF0-50CB-41A9-94D9-34476BE59118}" destId="{4F8E787F-2953-4E46-86A3-5BEAE0688261}" srcOrd="2" destOrd="0" presId="urn:microsoft.com/office/officeart/2005/8/layout/hProcess4"/>
    <dgm:cxn modelId="{DBEB7AEE-992F-4F83-8BB0-6A34B3EE8DFF}" type="presParOf" srcId="{95BD6EF0-50CB-41A9-94D9-34476BE59118}" destId="{375331F3-D9E8-4995-95FB-4C1C020CB0E7}" srcOrd="3" destOrd="0" presId="urn:microsoft.com/office/officeart/2005/8/layout/hProcess4"/>
    <dgm:cxn modelId="{5C863B83-CE13-410E-9B4F-063E6C3EFA43}" type="presParOf" srcId="{95BD6EF0-50CB-41A9-94D9-34476BE59118}" destId="{2EF5DBD8-F3E6-4F57-AFE0-33F27BCF044F}" srcOrd="4" destOrd="0" presId="urn:microsoft.com/office/officeart/2005/8/layout/hProcess4"/>
    <dgm:cxn modelId="{C589151B-5E59-47CF-A0A0-0FD2D10736B0}" type="presParOf" srcId="{0E2BCD9C-C65D-4A15-8BB8-CC5924CF84D3}" destId="{E999D09C-646D-4120-8A30-FECB045B7622}" srcOrd="11" destOrd="0" presId="urn:microsoft.com/office/officeart/2005/8/layout/hProcess4"/>
    <dgm:cxn modelId="{A8F95FA5-02E7-4ADE-87A0-F2C040B57533}" type="presParOf" srcId="{0E2BCD9C-C65D-4A15-8BB8-CC5924CF84D3}" destId="{A4F4A68C-4743-4564-AEFE-B54A39BB488C}" srcOrd="12" destOrd="0" presId="urn:microsoft.com/office/officeart/2005/8/layout/hProcess4"/>
    <dgm:cxn modelId="{6C991B08-6A54-47EC-8B3E-6DFAA1BE524D}" type="presParOf" srcId="{A4F4A68C-4743-4564-AEFE-B54A39BB488C}" destId="{92489D25-CACF-4987-87B3-E0914D39ED2E}" srcOrd="0" destOrd="0" presId="urn:microsoft.com/office/officeart/2005/8/layout/hProcess4"/>
    <dgm:cxn modelId="{C7464BDB-FEA1-46EA-911E-F941673E03E6}" type="presParOf" srcId="{A4F4A68C-4743-4564-AEFE-B54A39BB488C}" destId="{3E96C496-2CF8-4508-960E-17BA1206DAD7}" srcOrd="1" destOrd="0" presId="urn:microsoft.com/office/officeart/2005/8/layout/hProcess4"/>
    <dgm:cxn modelId="{7F9E5F85-3956-4D55-A246-A41A8315728E}" type="presParOf" srcId="{A4F4A68C-4743-4564-AEFE-B54A39BB488C}" destId="{75618D98-ACB3-44FB-BA41-36790AB7BE85}" srcOrd="2" destOrd="0" presId="urn:microsoft.com/office/officeart/2005/8/layout/hProcess4"/>
    <dgm:cxn modelId="{1492B27E-CBA9-4C74-93CE-65079206AE4E}" type="presParOf" srcId="{A4F4A68C-4743-4564-AEFE-B54A39BB488C}" destId="{BF883877-7B7A-461B-8422-FD9A0925BBCE}" srcOrd="3" destOrd="0" presId="urn:microsoft.com/office/officeart/2005/8/layout/hProcess4"/>
    <dgm:cxn modelId="{9E70FEFD-570A-490F-A5E1-95E41F35ED6B}" type="presParOf" srcId="{A4F4A68C-4743-4564-AEFE-B54A39BB488C}" destId="{DD936D95-0365-47EA-8FD5-78C94F0DE8BF}" srcOrd="4" destOrd="0" presId="urn:microsoft.com/office/officeart/2005/8/layout/hProcess4"/>
    <dgm:cxn modelId="{A2E4FB05-9AD5-4F97-8462-9EE4B1DC4E1C}" type="presParOf" srcId="{0E2BCD9C-C65D-4A15-8BB8-CC5924CF84D3}" destId="{F89DCCB5-89CF-4AE0-ADAD-1EFCC8110F7C}" srcOrd="13" destOrd="0" presId="urn:microsoft.com/office/officeart/2005/8/layout/hProcess4"/>
    <dgm:cxn modelId="{C182E285-A587-46F8-8AFA-54E4CA9E7066}" type="presParOf" srcId="{0E2BCD9C-C65D-4A15-8BB8-CC5924CF84D3}" destId="{BBF3F604-799F-487D-AF0F-E36C4F6E6CE5}" srcOrd="14" destOrd="0" presId="urn:microsoft.com/office/officeart/2005/8/layout/hProcess4"/>
    <dgm:cxn modelId="{7B0F8A4A-1D72-4EDE-B8F2-0AD986B63943}" type="presParOf" srcId="{BBF3F604-799F-487D-AF0F-E36C4F6E6CE5}" destId="{655104D8-1D05-4FB8-AF2C-C152AE3D8C63}" srcOrd="0" destOrd="0" presId="urn:microsoft.com/office/officeart/2005/8/layout/hProcess4"/>
    <dgm:cxn modelId="{29E341B8-7670-4BFD-BBC3-88D84101B1F6}" type="presParOf" srcId="{BBF3F604-799F-487D-AF0F-E36C4F6E6CE5}" destId="{F1063EEF-5A1E-412F-A13D-5F7884D8CDA5}" srcOrd="1" destOrd="0" presId="urn:microsoft.com/office/officeart/2005/8/layout/hProcess4"/>
    <dgm:cxn modelId="{BA1D1CFF-D4ED-47E6-8DF5-BA1435483CFF}" type="presParOf" srcId="{BBF3F604-799F-487D-AF0F-E36C4F6E6CE5}" destId="{3BDBC5B7-44FD-4F2A-ABBB-78C2498472FE}" srcOrd="2" destOrd="0" presId="urn:microsoft.com/office/officeart/2005/8/layout/hProcess4"/>
    <dgm:cxn modelId="{4C71FC4E-0CB9-4D68-BFA1-151D16C27E3C}" type="presParOf" srcId="{BBF3F604-799F-487D-AF0F-E36C4F6E6CE5}" destId="{2A5A5879-053D-45BF-957A-72E3F59F558E}" srcOrd="3" destOrd="0" presId="urn:microsoft.com/office/officeart/2005/8/layout/hProcess4"/>
    <dgm:cxn modelId="{BFB1AE90-64C9-4924-A76A-FB8F1336DEE2}" type="presParOf" srcId="{BBF3F604-799F-487D-AF0F-E36C4F6E6CE5}" destId="{EAC566EA-3780-4193-B1E4-5C17FE5C5ED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0D90D-8857-4B2C-BA23-D296D493B5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7213A0-C489-43C1-8CD8-7EF8EACDED2B}">
      <dgm:prSet phldrT="[Texte]"/>
      <dgm:spPr>
        <a:solidFill>
          <a:srgbClr val="482D7F"/>
        </a:solidFill>
        <a:ln>
          <a:noFill/>
        </a:ln>
      </dgm:spPr>
      <dgm:t>
        <a:bodyPr/>
        <a:lstStyle/>
        <a:p>
          <a:r>
            <a:rPr lang="fr-FR" dirty="0"/>
            <a:t>La réflexion individuelle</a:t>
          </a:r>
        </a:p>
      </dgm:t>
    </dgm:pt>
    <dgm:pt modelId="{037AC589-AE1B-4166-B786-633F0D43B43C}" type="parTrans" cxnId="{C9A03D39-141F-4BE6-AA22-63933CE0BC93}">
      <dgm:prSet/>
      <dgm:spPr/>
      <dgm:t>
        <a:bodyPr/>
        <a:lstStyle/>
        <a:p>
          <a:endParaRPr lang="fr-FR"/>
        </a:p>
      </dgm:t>
    </dgm:pt>
    <dgm:pt modelId="{15912011-7A78-4F4D-8D16-BFA81BA5E31A}" type="sibTrans" cxnId="{C9A03D39-141F-4BE6-AA22-63933CE0BC93}">
      <dgm:prSet/>
      <dgm:spPr/>
      <dgm:t>
        <a:bodyPr/>
        <a:lstStyle/>
        <a:p>
          <a:endParaRPr lang="fr-FR"/>
        </a:p>
      </dgm:t>
    </dgm:pt>
    <dgm:pt modelId="{03F8810E-B361-4B77-A724-32B9AD8DD500}">
      <dgm:prSet phldrT="[Texte]"/>
      <dgm:spPr>
        <a:solidFill>
          <a:srgbClr val="D5CAEC">
            <a:alpha val="89804"/>
          </a:srgbClr>
        </a:solidFill>
        <a:ln>
          <a:noFill/>
        </a:ln>
      </dgm:spPr>
      <dgm:t>
        <a:bodyPr/>
        <a:lstStyle/>
        <a:p>
          <a:r>
            <a:rPr lang="fr-FR" dirty="0"/>
            <a:t>Des modules (vidéo, questionnaire, articles…) sur une plateforme online pour préparer les sessions collectives</a:t>
          </a:r>
        </a:p>
      </dgm:t>
    </dgm:pt>
    <dgm:pt modelId="{E79F84F1-4326-45B4-AFA7-47463F1190DD}" type="parTrans" cxnId="{BFD86E67-3388-43B9-8369-62F3521190D8}">
      <dgm:prSet/>
      <dgm:spPr/>
      <dgm:t>
        <a:bodyPr/>
        <a:lstStyle/>
        <a:p>
          <a:endParaRPr lang="fr-FR"/>
        </a:p>
      </dgm:t>
    </dgm:pt>
    <dgm:pt modelId="{7D0E287A-EF4F-40EB-AE9F-43C71F9694EE}" type="sibTrans" cxnId="{BFD86E67-3388-43B9-8369-62F3521190D8}">
      <dgm:prSet/>
      <dgm:spPr/>
      <dgm:t>
        <a:bodyPr/>
        <a:lstStyle/>
        <a:p>
          <a:endParaRPr lang="fr-FR"/>
        </a:p>
      </dgm:t>
    </dgm:pt>
    <dgm:pt modelId="{640496A0-6A8A-4535-A72B-95E77998C145}">
      <dgm:prSet phldrT="[Texte]"/>
      <dgm:spPr>
        <a:solidFill>
          <a:srgbClr val="D5CAEC">
            <a:alpha val="89804"/>
          </a:srgbClr>
        </a:solidFill>
        <a:ln>
          <a:noFill/>
        </a:ln>
      </dgm:spPr>
      <dgm:t>
        <a:bodyPr/>
        <a:lstStyle/>
        <a:p>
          <a:r>
            <a:rPr lang="fr-FR" dirty="0"/>
            <a:t>Investissement temps : entre 30 min et 2h à répartir sur 15 jours (temps entre 2 sessions collectives)</a:t>
          </a:r>
        </a:p>
      </dgm:t>
    </dgm:pt>
    <dgm:pt modelId="{BE9C5C9B-DCD2-4FD6-A1FF-93D0E6760F3C}" type="parTrans" cxnId="{AC1E3A9A-A3BF-407A-94D2-49127C0D7344}">
      <dgm:prSet/>
      <dgm:spPr/>
      <dgm:t>
        <a:bodyPr/>
        <a:lstStyle/>
        <a:p>
          <a:endParaRPr lang="fr-FR"/>
        </a:p>
      </dgm:t>
    </dgm:pt>
    <dgm:pt modelId="{1F3998D6-A751-4E5C-9556-A37B4DBC0D23}" type="sibTrans" cxnId="{AC1E3A9A-A3BF-407A-94D2-49127C0D7344}">
      <dgm:prSet/>
      <dgm:spPr/>
      <dgm:t>
        <a:bodyPr/>
        <a:lstStyle/>
        <a:p>
          <a:endParaRPr lang="fr-FR"/>
        </a:p>
      </dgm:t>
    </dgm:pt>
    <dgm:pt modelId="{601B58D9-BBFC-4D97-969D-F6FEE13A881A}">
      <dgm:prSet phldrT="[Texte]"/>
      <dgm:spPr>
        <a:solidFill>
          <a:srgbClr val="E6425F"/>
        </a:solidFill>
        <a:ln>
          <a:noFill/>
        </a:ln>
      </dgm:spPr>
      <dgm:t>
        <a:bodyPr/>
        <a:lstStyle/>
        <a:p>
          <a:r>
            <a:rPr lang="fr-FR" dirty="0"/>
            <a:t>Les sessions collectives</a:t>
          </a:r>
        </a:p>
      </dgm:t>
    </dgm:pt>
    <dgm:pt modelId="{E3222F95-158C-4E27-85AE-3A80984DA416}" type="parTrans" cxnId="{2B324B8A-F497-4E10-9D3B-E9A304A4B2FD}">
      <dgm:prSet/>
      <dgm:spPr/>
      <dgm:t>
        <a:bodyPr/>
        <a:lstStyle/>
        <a:p>
          <a:endParaRPr lang="fr-FR"/>
        </a:p>
      </dgm:t>
    </dgm:pt>
    <dgm:pt modelId="{0FAA9052-33CB-47EA-9A7F-E43DB80EB1CD}" type="sibTrans" cxnId="{2B324B8A-F497-4E10-9D3B-E9A304A4B2FD}">
      <dgm:prSet/>
      <dgm:spPr/>
      <dgm:t>
        <a:bodyPr/>
        <a:lstStyle/>
        <a:p>
          <a:endParaRPr lang="fr-FR"/>
        </a:p>
      </dgm:t>
    </dgm:pt>
    <dgm:pt modelId="{6105FD04-8375-43B3-95F7-81C94716948B}">
      <dgm:prSet phldrT="[Texte]"/>
      <dgm:spPr>
        <a:solidFill>
          <a:srgbClr val="F7BFC8">
            <a:alpha val="89804"/>
          </a:srgbClr>
        </a:solidFill>
        <a:ln>
          <a:noFill/>
        </a:ln>
      </dgm:spPr>
      <dgm:t>
        <a:bodyPr/>
        <a:lstStyle/>
        <a:p>
          <a:r>
            <a:rPr lang="fr-FR" dirty="0"/>
            <a:t>10 collaborateurs par groupe, toutes Maisons confondues </a:t>
          </a:r>
        </a:p>
      </dgm:t>
    </dgm:pt>
    <dgm:pt modelId="{F77C4308-E1D6-4138-89FB-A0DA970A657C}" type="parTrans" cxnId="{3E89B795-9996-4C95-8B17-8FA840D639E7}">
      <dgm:prSet/>
      <dgm:spPr/>
      <dgm:t>
        <a:bodyPr/>
        <a:lstStyle/>
        <a:p>
          <a:endParaRPr lang="fr-FR"/>
        </a:p>
      </dgm:t>
    </dgm:pt>
    <dgm:pt modelId="{6123652D-3851-4612-87FD-EB7305AA1C66}" type="sibTrans" cxnId="{3E89B795-9996-4C95-8B17-8FA840D639E7}">
      <dgm:prSet/>
      <dgm:spPr/>
      <dgm:t>
        <a:bodyPr/>
        <a:lstStyle/>
        <a:p>
          <a:endParaRPr lang="fr-FR"/>
        </a:p>
      </dgm:t>
    </dgm:pt>
    <dgm:pt modelId="{4DB74A03-32A5-433D-8262-424E33261D4A}">
      <dgm:prSet phldrT="[Texte]"/>
      <dgm:spPr>
        <a:solidFill>
          <a:srgbClr val="F7BFC8">
            <a:alpha val="89804"/>
          </a:srgbClr>
        </a:solidFill>
        <a:ln>
          <a:noFill/>
        </a:ln>
      </dgm:spPr>
      <dgm:t>
        <a:bodyPr/>
        <a:lstStyle/>
        <a:p>
          <a:r>
            <a:rPr lang="fr-FR" dirty="0"/>
            <a:t>En </a:t>
          </a:r>
          <a:r>
            <a:rPr lang="fr-FR" dirty="0" err="1"/>
            <a:t>visio</a:t>
          </a:r>
          <a:r>
            <a:rPr lang="fr-FR" dirty="0"/>
            <a:t> sur Teams</a:t>
          </a:r>
        </a:p>
      </dgm:t>
    </dgm:pt>
    <dgm:pt modelId="{60DF75B3-D4E9-4915-9780-78408DD38C9E}" type="parTrans" cxnId="{DE37BA0D-F160-4918-9E58-27EF956C5238}">
      <dgm:prSet/>
      <dgm:spPr/>
      <dgm:t>
        <a:bodyPr/>
        <a:lstStyle/>
        <a:p>
          <a:endParaRPr lang="fr-FR"/>
        </a:p>
      </dgm:t>
    </dgm:pt>
    <dgm:pt modelId="{7C8E788C-C091-4160-A85B-072C446ED416}" type="sibTrans" cxnId="{DE37BA0D-F160-4918-9E58-27EF956C5238}">
      <dgm:prSet/>
      <dgm:spPr/>
      <dgm:t>
        <a:bodyPr/>
        <a:lstStyle/>
        <a:p>
          <a:endParaRPr lang="fr-FR"/>
        </a:p>
      </dgm:t>
    </dgm:pt>
    <dgm:pt modelId="{1BE4FB6F-9445-4D62-8CC8-6231B0423C49}">
      <dgm:prSet phldrT="[Texte]"/>
      <dgm:spPr>
        <a:solidFill>
          <a:srgbClr val="F7BFC8">
            <a:alpha val="89804"/>
          </a:srgbClr>
        </a:solidFill>
        <a:ln>
          <a:noFill/>
        </a:ln>
      </dgm:spPr>
      <dgm:t>
        <a:bodyPr/>
        <a:lstStyle/>
        <a:p>
          <a:r>
            <a:rPr lang="fr-FR" dirty="0"/>
            <a:t>Durée d’une session collective : 2h30</a:t>
          </a:r>
        </a:p>
      </dgm:t>
    </dgm:pt>
    <dgm:pt modelId="{AE9476A0-6D9D-4A4B-B28C-0DC30F381464}" type="parTrans" cxnId="{795F7396-DDC4-449B-B825-4162D32DFFB4}">
      <dgm:prSet/>
      <dgm:spPr/>
      <dgm:t>
        <a:bodyPr/>
        <a:lstStyle/>
        <a:p>
          <a:endParaRPr lang="fr-FR"/>
        </a:p>
      </dgm:t>
    </dgm:pt>
    <dgm:pt modelId="{41226F2A-63CB-4F78-B069-EA5363E0BBD9}" type="sibTrans" cxnId="{795F7396-DDC4-449B-B825-4162D32DFFB4}">
      <dgm:prSet/>
      <dgm:spPr/>
      <dgm:t>
        <a:bodyPr/>
        <a:lstStyle/>
        <a:p>
          <a:endParaRPr lang="fr-FR"/>
        </a:p>
      </dgm:t>
    </dgm:pt>
    <dgm:pt modelId="{55F5D7BD-E06D-46D1-A813-D4356F4D37E2}">
      <dgm:prSet phldrT="[Texte]"/>
      <dgm:spPr>
        <a:solidFill>
          <a:srgbClr val="F7BFC8">
            <a:alpha val="89804"/>
          </a:srgbClr>
        </a:solidFill>
        <a:ln>
          <a:noFill/>
        </a:ln>
      </dgm:spPr>
      <dgm:t>
        <a:bodyPr/>
        <a:lstStyle/>
        <a:p>
          <a:r>
            <a:rPr lang="fr-FR" dirty="0"/>
            <a:t>Animation par un coach externe</a:t>
          </a:r>
        </a:p>
      </dgm:t>
    </dgm:pt>
    <dgm:pt modelId="{BAF14672-AB5B-4DF8-816E-0F1C80CFF73C}" type="parTrans" cxnId="{8C0C4D04-4D0D-408A-92A0-A5DEEC7B3F98}">
      <dgm:prSet/>
      <dgm:spPr/>
      <dgm:t>
        <a:bodyPr/>
        <a:lstStyle/>
        <a:p>
          <a:endParaRPr lang="fr-FR"/>
        </a:p>
      </dgm:t>
    </dgm:pt>
    <dgm:pt modelId="{DB95E2FB-EA44-4B4A-80DD-F541604D2D80}" type="sibTrans" cxnId="{8C0C4D04-4D0D-408A-92A0-A5DEEC7B3F98}">
      <dgm:prSet/>
      <dgm:spPr/>
      <dgm:t>
        <a:bodyPr/>
        <a:lstStyle/>
        <a:p>
          <a:endParaRPr lang="fr-FR"/>
        </a:p>
      </dgm:t>
    </dgm:pt>
    <dgm:pt modelId="{73E16BC1-2F1C-4598-A845-D76395FC24D5}">
      <dgm:prSet phldrT="[Texte]"/>
      <dgm:spPr>
        <a:solidFill>
          <a:srgbClr val="F7BFC8">
            <a:alpha val="89804"/>
          </a:srgbClr>
        </a:solidFill>
        <a:ln>
          <a:noFill/>
        </a:ln>
      </dgm:spPr>
      <dgm:t>
        <a:bodyPr/>
        <a:lstStyle/>
        <a:p>
          <a:r>
            <a:rPr lang="fr-FR" dirty="0"/>
            <a:t>Pas de collègues dans un même groupe pour préserver la confidentialité</a:t>
          </a:r>
        </a:p>
      </dgm:t>
    </dgm:pt>
    <dgm:pt modelId="{0D71C1EF-22C9-406D-96F6-D2F0D9CEE8D9}" type="parTrans" cxnId="{80E836B9-BBDF-43D3-B6CD-8BC686641CA8}">
      <dgm:prSet/>
      <dgm:spPr/>
      <dgm:t>
        <a:bodyPr/>
        <a:lstStyle/>
        <a:p>
          <a:endParaRPr lang="fr-FR"/>
        </a:p>
      </dgm:t>
    </dgm:pt>
    <dgm:pt modelId="{ADB2B324-C697-4D59-AF07-BEA3D6415C5C}" type="sibTrans" cxnId="{80E836B9-BBDF-43D3-B6CD-8BC686641CA8}">
      <dgm:prSet/>
      <dgm:spPr/>
      <dgm:t>
        <a:bodyPr/>
        <a:lstStyle/>
        <a:p>
          <a:endParaRPr lang="fr-FR"/>
        </a:p>
      </dgm:t>
    </dgm:pt>
    <dgm:pt modelId="{6FE056C1-D19A-4DA1-B767-5B2619589722}" type="pres">
      <dgm:prSet presAssocID="{4550D90D-8857-4B2C-BA23-D296D493B5CA}" presName="Name0" presStyleCnt="0">
        <dgm:presLayoutVars>
          <dgm:dir/>
          <dgm:animLvl val="lvl"/>
          <dgm:resizeHandles val="exact"/>
        </dgm:presLayoutVars>
      </dgm:prSet>
      <dgm:spPr/>
    </dgm:pt>
    <dgm:pt modelId="{3E12FE07-77F9-4831-91C1-D4C3ECEBB901}" type="pres">
      <dgm:prSet presAssocID="{2D7213A0-C489-43C1-8CD8-7EF8EACDED2B}" presName="composite" presStyleCnt="0"/>
      <dgm:spPr/>
    </dgm:pt>
    <dgm:pt modelId="{F6B8A7B4-332A-43CC-B0BA-471E5CEAF312}" type="pres">
      <dgm:prSet presAssocID="{2D7213A0-C489-43C1-8CD8-7EF8EACDED2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BFD8BB8-7376-45B5-84C0-2D1F035969D1}" type="pres">
      <dgm:prSet presAssocID="{2D7213A0-C489-43C1-8CD8-7EF8EACDED2B}" presName="desTx" presStyleLbl="alignAccFollowNode1" presStyleIdx="0" presStyleCnt="2">
        <dgm:presLayoutVars>
          <dgm:bulletEnabled val="1"/>
        </dgm:presLayoutVars>
      </dgm:prSet>
      <dgm:spPr/>
    </dgm:pt>
    <dgm:pt modelId="{B7A01FAE-4F04-487F-832D-85F87E43F223}" type="pres">
      <dgm:prSet presAssocID="{15912011-7A78-4F4D-8D16-BFA81BA5E31A}" presName="space" presStyleCnt="0"/>
      <dgm:spPr/>
    </dgm:pt>
    <dgm:pt modelId="{B852BD99-A23E-42AB-B019-C80F7C6FB282}" type="pres">
      <dgm:prSet presAssocID="{601B58D9-BBFC-4D97-969D-F6FEE13A881A}" presName="composite" presStyleCnt="0"/>
      <dgm:spPr/>
    </dgm:pt>
    <dgm:pt modelId="{69040C32-4C42-4AC3-A642-B2DFBB0578A9}" type="pres">
      <dgm:prSet presAssocID="{601B58D9-BBFC-4D97-969D-F6FEE13A881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DA33B8D-B221-4E97-9440-E8586564AC59}" type="pres">
      <dgm:prSet presAssocID="{601B58D9-BBFC-4D97-969D-F6FEE13A881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C0C4D04-4D0D-408A-92A0-A5DEEC7B3F98}" srcId="{601B58D9-BBFC-4D97-969D-F6FEE13A881A}" destId="{55F5D7BD-E06D-46D1-A813-D4356F4D37E2}" srcOrd="3" destOrd="0" parTransId="{BAF14672-AB5B-4DF8-816E-0F1C80CFF73C}" sibTransId="{DB95E2FB-EA44-4B4A-80DD-F541604D2D80}"/>
    <dgm:cxn modelId="{757CD204-C18A-41B7-A515-567706B9F013}" type="presOf" srcId="{640496A0-6A8A-4535-A72B-95E77998C145}" destId="{BBFD8BB8-7376-45B5-84C0-2D1F035969D1}" srcOrd="0" destOrd="1" presId="urn:microsoft.com/office/officeart/2005/8/layout/hList1"/>
    <dgm:cxn modelId="{DE37BA0D-F160-4918-9E58-27EF956C5238}" srcId="{601B58D9-BBFC-4D97-969D-F6FEE13A881A}" destId="{4DB74A03-32A5-433D-8262-424E33261D4A}" srcOrd="1" destOrd="0" parTransId="{60DF75B3-D4E9-4915-9780-78408DD38C9E}" sibTransId="{7C8E788C-C091-4160-A85B-072C446ED416}"/>
    <dgm:cxn modelId="{FD62D11A-4BF6-4AA5-B6E8-50867E5672EE}" type="presOf" srcId="{2D7213A0-C489-43C1-8CD8-7EF8EACDED2B}" destId="{F6B8A7B4-332A-43CC-B0BA-471E5CEAF312}" srcOrd="0" destOrd="0" presId="urn:microsoft.com/office/officeart/2005/8/layout/hList1"/>
    <dgm:cxn modelId="{C9A03D39-141F-4BE6-AA22-63933CE0BC93}" srcId="{4550D90D-8857-4B2C-BA23-D296D493B5CA}" destId="{2D7213A0-C489-43C1-8CD8-7EF8EACDED2B}" srcOrd="0" destOrd="0" parTransId="{037AC589-AE1B-4166-B786-633F0D43B43C}" sibTransId="{15912011-7A78-4F4D-8D16-BFA81BA5E31A}"/>
    <dgm:cxn modelId="{244A8B66-F85D-49CF-AD5D-F16758DBF9BB}" type="presOf" srcId="{73E16BC1-2F1C-4598-A845-D76395FC24D5}" destId="{DDA33B8D-B221-4E97-9440-E8586564AC59}" srcOrd="0" destOrd="4" presId="urn:microsoft.com/office/officeart/2005/8/layout/hList1"/>
    <dgm:cxn modelId="{BFD86E67-3388-43B9-8369-62F3521190D8}" srcId="{2D7213A0-C489-43C1-8CD8-7EF8EACDED2B}" destId="{03F8810E-B361-4B77-A724-32B9AD8DD500}" srcOrd="0" destOrd="0" parTransId="{E79F84F1-4326-45B4-AFA7-47463F1190DD}" sibTransId="{7D0E287A-EF4F-40EB-AE9F-43C71F9694EE}"/>
    <dgm:cxn modelId="{E51FD752-B91B-47CD-9D00-F67EAA4F646C}" type="presOf" srcId="{1BE4FB6F-9445-4D62-8CC8-6231B0423C49}" destId="{DDA33B8D-B221-4E97-9440-E8586564AC59}" srcOrd="0" destOrd="2" presId="urn:microsoft.com/office/officeart/2005/8/layout/hList1"/>
    <dgm:cxn modelId="{7FC55B7C-B663-4CE9-A793-CCB9E827D650}" type="presOf" srcId="{4DB74A03-32A5-433D-8262-424E33261D4A}" destId="{DDA33B8D-B221-4E97-9440-E8586564AC59}" srcOrd="0" destOrd="1" presId="urn:microsoft.com/office/officeart/2005/8/layout/hList1"/>
    <dgm:cxn modelId="{514D5B85-86AF-40C1-A72F-330DE3F24810}" type="presOf" srcId="{6105FD04-8375-43B3-95F7-81C94716948B}" destId="{DDA33B8D-B221-4E97-9440-E8586564AC59}" srcOrd="0" destOrd="0" presId="urn:microsoft.com/office/officeart/2005/8/layout/hList1"/>
    <dgm:cxn modelId="{2B324B8A-F497-4E10-9D3B-E9A304A4B2FD}" srcId="{4550D90D-8857-4B2C-BA23-D296D493B5CA}" destId="{601B58D9-BBFC-4D97-969D-F6FEE13A881A}" srcOrd="1" destOrd="0" parTransId="{E3222F95-158C-4E27-85AE-3A80984DA416}" sibTransId="{0FAA9052-33CB-47EA-9A7F-E43DB80EB1CD}"/>
    <dgm:cxn modelId="{3E89B795-9996-4C95-8B17-8FA840D639E7}" srcId="{601B58D9-BBFC-4D97-969D-F6FEE13A881A}" destId="{6105FD04-8375-43B3-95F7-81C94716948B}" srcOrd="0" destOrd="0" parTransId="{F77C4308-E1D6-4138-89FB-A0DA970A657C}" sibTransId="{6123652D-3851-4612-87FD-EB7305AA1C66}"/>
    <dgm:cxn modelId="{795F7396-DDC4-449B-B825-4162D32DFFB4}" srcId="{601B58D9-BBFC-4D97-969D-F6FEE13A881A}" destId="{1BE4FB6F-9445-4D62-8CC8-6231B0423C49}" srcOrd="2" destOrd="0" parTransId="{AE9476A0-6D9D-4A4B-B28C-0DC30F381464}" sibTransId="{41226F2A-63CB-4F78-B069-EA5363E0BBD9}"/>
    <dgm:cxn modelId="{AC1E3A9A-A3BF-407A-94D2-49127C0D7344}" srcId="{2D7213A0-C489-43C1-8CD8-7EF8EACDED2B}" destId="{640496A0-6A8A-4535-A72B-95E77998C145}" srcOrd="1" destOrd="0" parTransId="{BE9C5C9B-DCD2-4FD6-A1FF-93D0E6760F3C}" sibTransId="{1F3998D6-A751-4E5C-9556-A37B4DBC0D23}"/>
    <dgm:cxn modelId="{5492C3A0-C5F9-40EA-8BB7-7046529F5FD0}" type="presOf" srcId="{55F5D7BD-E06D-46D1-A813-D4356F4D37E2}" destId="{DDA33B8D-B221-4E97-9440-E8586564AC59}" srcOrd="0" destOrd="3" presId="urn:microsoft.com/office/officeart/2005/8/layout/hList1"/>
    <dgm:cxn modelId="{80E836B9-BBDF-43D3-B6CD-8BC686641CA8}" srcId="{601B58D9-BBFC-4D97-969D-F6FEE13A881A}" destId="{73E16BC1-2F1C-4598-A845-D76395FC24D5}" srcOrd="4" destOrd="0" parTransId="{0D71C1EF-22C9-406D-96F6-D2F0D9CEE8D9}" sibTransId="{ADB2B324-C697-4D59-AF07-BEA3D6415C5C}"/>
    <dgm:cxn modelId="{ED8722C0-77C7-43A6-8F82-2D5D49902FEF}" type="presOf" srcId="{601B58D9-BBFC-4D97-969D-F6FEE13A881A}" destId="{69040C32-4C42-4AC3-A642-B2DFBB0578A9}" srcOrd="0" destOrd="0" presId="urn:microsoft.com/office/officeart/2005/8/layout/hList1"/>
    <dgm:cxn modelId="{81F42ED6-A98F-43C0-B927-1F5E8B6F46D1}" type="presOf" srcId="{4550D90D-8857-4B2C-BA23-D296D493B5CA}" destId="{6FE056C1-D19A-4DA1-B767-5B2619589722}" srcOrd="0" destOrd="0" presId="urn:microsoft.com/office/officeart/2005/8/layout/hList1"/>
    <dgm:cxn modelId="{F2CBC2F9-9D4D-4183-ACB3-DFB6E9F3FD89}" type="presOf" srcId="{03F8810E-B361-4B77-A724-32B9AD8DD500}" destId="{BBFD8BB8-7376-45B5-84C0-2D1F035969D1}" srcOrd="0" destOrd="0" presId="urn:microsoft.com/office/officeart/2005/8/layout/hList1"/>
    <dgm:cxn modelId="{D5EE9B52-8407-4835-9B26-0CA0542D3BF1}" type="presParOf" srcId="{6FE056C1-D19A-4DA1-B767-5B2619589722}" destId="{3E12FE07-77F9-4831-91C1-D4C3ECEBB901}" srcOrd="0" destOrd="0" presId="urn:microsoft.com/office/officeart/2005/8/layout/hList1"/>
    <dgm:cxn modelId="{EB0C2F98-E9C9-4238-B73F-6B627936E979}" type="presParOf" srcId="{3E12FE07-77F9-4831-91C1-D4C3ECEBB901}" destId="{F6B8A7B4-332A-43CC-B0BA-471E5CEAF312}" srcOrd="0" destOrd="0" presId="urn:microsoft.com/office/officeart/2005/8/layout/hList1"/>
    <dgm:cxn modelId="{C7C41DC4-CA47-4C70-BFFB-D2279E952806}" type="presParOf" srcId="{3E12FE07-77F9-4831-91C1-D4C3ECEBB901}" destId="{BBFD8BB8-7376-45B5-84C0-2D1F035969D1}" srcOrd="1" destOrd="0" presId="urn:microsoft.com/office/officeart/2005/8/layout/hList1"/>
    <dgm:cxn modelId="{7812CF12-F18E-426F-ABE6-CE8DC3CFFEDA}" type="presParOf" srcId="{6FE056C1-D19A-4DA1-B767-5B2619589722}" destId="{B7A01FAE-4F04-487F-832D-85F87E43F223}" srcOrd="1" destOrd="0" presId="urn:microsoft.com/office/officeart/2005/8/layout/hList1"/>
    <dgm:cxn modelId="{446823A8-B218-428D-8E58-8BD091B89A73}" type="presParOf" srcId="{6FE056C1-D19A-4DA1-B767-5B2619589722}" destId="{B852BD99-A23E-42AB-B019-C80F7C6FB282}" srcOrd="2" destOrd="0" presId="urn:microsoft.com/office/officeart/2005/8/layout/hList1"/>
    <dgm:cxn modelId="{003A5A6C-8CB6-4496-BDF8-48653A2B3E15}" type="presParOf" srcId="{B852BD99-A23E-42AB-B019-C80F7C6FB282}" destId="{69040C32-4C42-4AC3-A642-B2DFBB0578A9}" srcOrd="0" destOrd="0" presId="urn:microsoft.com/office/officeart/2005/8/layout/hList1"/>
    <dgm:cxn modelId="{F96E3FB4-2B7B-43FE-B865-6FB2CD2A3D26}" type="presParOf" srcId="{B852BD99-A23E-42AB-B019-C80F7C6FB282}" destId="{DDA33B8D-B221-4E97-9440-E8586564AC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40C90-0500-44C2-A167-F3F1836433B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5E7DC6C-5A7A-4C55-A9E1-7F1B6C5EA54B}">
      <dgm:prSet phldrT="[Texte]" custT="1"/>
      <dgm:spPr>
        <a:solidFill>
          <a:srgbClr val="75C4BB"/>
        </a:solidFill>
      </dgm:spPr>
      <dgm:t>
        <a:bodyPr/>
        <a:lstStyle/>
        <a:p>
          <a:r>
            <a:rPr lang="fr-FR" sz="2800" dirty="0"/>
            <a:t>Oui</a:t>
          </a:r>
        </a:p>
      </dgm:t>
    </dgm:pt>
    <dgm:pt modelId="{B05FE58F-0F2D-45DF-91A4-2F82FEACFD59}" type="parTrans" cxnId="{F77D8E7F-3985-494B-8587-F23EE12DEB96}">
      <dgm:prSet/>
      <dgm:spPr/>
      <dgm:t>
        <a:bodyPr/>
        <a:lstStyle/>
        <a:p>
          <a:endParaRPr lang="fr-FR" sz="1100"/>
        </a:p>
      </dgm:t>
    </dgm:pt>
    <dgm:pt modelId="{1B9EB0FF-7C20-4AE4-BEA1-37135CFDA206}" type="sibTrans" cxnId="{F77D8E7F-3985-494B-8587-F23EE12DEB96}">
      <dgm:prSet/>
      <dgm:spPr/>
      <dgm:t>
        <a:bodyPr/>
        <a:lstStyle/>
        <a:p>
          <a:endParaRPr lang="fr-FR" sz="1100"/>
        </a:p>
      </dgm:t>
    </dgm:pt>
    <dgm:pt modelId="{DFFBEAF7-1615-47F4-9CA4-0066D933E568}">
      <dgm:prSet phldrT="[Texte]" custT="1"/>
      <dgm:spPr>
        <a:solidFill>
          <a:srgbClr val="DCF0EE">
            <a:alpha val="89804"/>
          </a:srgbClr>
        </a:solidFill>
      </dgm:spPr>
      <dgm:t>
        <a:bodyPr/>
        <a:lstStyle/>
        <a:p>
          <a:r>
            <a:rPr lang="fr-FR" sz="1400" dirty="0"/>
            <a:t>Vous vous posez des questions sur votre trajectoire</a:t>
          </a:r>
        </a:p>
      </dgm:t>
    </dgm:pt>
    <dgm:pt modelId="{F54BE22C-2066-40CB-98BC-5DF9890A70C4}" type="parTrans" cxnId="{B3A4A326-3B68-44EF-B147-ACE244702EB0}">
      <dgm:prSet/>
      <dgm:spPr/>
      <dgm:t>
        <a:bodyPr/>
        <a:lstStyle/>
        <a:p>
          <a:endParaRPr lang="fr-FR" sz="1100"/>
        </a:p>
      </dgm:t>
    </dgm:pt>
    <dgm:pt modelId="{256EDF4C-F22B-497E-B662-D58AF6C1F2B8}" type="sibTrans" cxnId="{B3A4A326-3B68-44EF-B147-ACE244702EB0}">
      <dgm:prSet/>
      <dgm:spPr/>
      <dgm:t>
        <a:bodyPr/>
        <a:lstStyle/>
        <a:p>
          <a:endParaRPr lang="fr-FR" sz="1100"/>
        </a:p>
      </dgm:t>
    </dgm:pt>
    <dgm:pt modelId="{98934406-0AB2-4D09-959D-EAA72E09F91C}">
      <dgm:prSet phldrT="[Texte]" custT="1"/>
      <dgm:spPr>
        <a:solidFill>
          <a:srgbClr val="DCF0EE">
            <a:alpha val="89804"/>
          </a:srgbClr>
        </a:solidFill>
      </dgm:spPr>
      <dgm:t>
        <a:bodyPr/>
        <a:lstStyle/>
        <a:p>
          <a:r>
            <a:rPr lang="fr-FR" sz="1400" dirty="0"/>
            <a:t>Vous avez besoin d’aide pour définir votre projet </a:t>
          </a:r>
        </a:p>
      </dgm:t>
    </dgm:pt>
    <dgm:pt modelId="{B5A9D847-0D6E-42BA-A0CD-EBF26B5A41AD}" type="parTrans" cxnId="{6A91E655-1DBA-4096-9A23-CEEECDE4D3C1}">
      <dgm:prSet/>
      <dgm:spPr/>
      <dgm:t>
        <a:bodyPr/>
        <a:lstStyle/>
        <a:p>
          <a:endParaRPr lang="fr-FR" sz="1100"/>
        </a:p>
      </dgm:t>
    </dgm:pt>
    <dgm:pt modelId="{A5539C24-4042-471C-BCDA-49A0789D0E8F}" type="sibTrans" cxnId="{6A91E655-1DBA-4096-9A23-CEEECDE4D3C1}">
      <dgm:prSet/>
      <dgm:spPr/>
      <dgm:t>
        <a:bodyPr/>
        <a:lstStyle/>
        <a:p>
          <a:endParaRPr lang="fr-FR" sz="1100"/>
        </a:p>
      </dgm:t>
    </dgm:pt>
    <dgm:pt modelId="{78DB55CE-79C7-4330-81FB-3E841E807DAB}">
      <dgm:prSet phldrT="[Texte]" custT="1"/>
      <dgm:spPr>
        <a:solidFill>
          <a:srgbClr val="482D7F"/>
        </a:solidFill>
      </dgm:spPr>
      <dgm:t>
        <a:bodyPr/>
        <a:lstStyle/>
        <a:p>
          <a:r>
            <a:rPr lang="fr-FR" sz="2400" dirty="0"/>
            <a:t>Non</a:t>
          </a:r>
          <a:endParaRPr lang="fr-FR" sz="2800" dirty="0"/>
        </a:p>
      </dgm:t>
    </dgm:pt>
    <dgm:pt modelId="{A42818E0-07AD-4AF7-9B09-6159BB005F04}" type="parTrans" cxnId="{8957217C-6A1E-424C-902B-B652630BB317}">
      <dgm:prSet/>
      <dgm:spPr/>
      <dgm:t>
        <a:bodyPr/>
        <a:lstStyle/>
        <a:p>
          <a:endParaRPr lang="fr-FR" sz="1100"/>
        </a:p>
      </dgm:t>
    </dgm:pt>
    <dgm:pt modelId="{B7E20640-C71F-4569-9DDF-6ED99C8D6E02}" type="sibTrans" cxnId="{8957217C-6A1E-424C-902B-B652630BB317}">
      <dgm:prSet/>
      <dgm:spPr/>
      <dgm:t>
        <a:bodyPr/>
        <a:lstStyle/>
        <a:p>
          <a:endParaRPr lang="fr-FR" sz="1100"/>
        </a:p>
      </dgm:t>
    </dgm:pt>
    <dgm:pt modelId="{953ABCA0-83AC-41A5-9E3F-B2C5E4DF6BE4}">
      <dgm:prSet phldrT="[Texte]" custT="1"/>
      <dgm:spPr>
        <a:solidFill>
          <a:srgbClr val="D3C7EB">
            <a:alpha val="89804"/>
          </a:srgbClr>
        </a:solidFill>
      </dgm:spPr>
      <dgm:t>
        <a:bodyPr/>
        <a:lstStyle/>
        <a:p>
          <a:r>
            <a:rPr lang="fr-FR" sz="1400" dirty="0"/>
            <a:t>Vous avez déjà défini votre projet et en êtes au passage à l’action</a:t>
          </a:r>
        </a:p>
      </dgm:t>
    </dgm:pt>
    <dgm:pt modelId="{3449165F-2C35-4EA7-93A3-4389BC4095E0}" type="parTrans" cxnId="{96352302-5D8F-4F7C-93F8-C024A06C816C}">
      <dgm:prSet/>
      <dgm:spPr/>
      <dgm:t>
        <a:bodyPr/>
        <a:lstStyle/>
        <a:p>
          <a:endParaRPr lang="fr-FR" sz="1100"/>
        </a:p>
      </dgm:t>
    </dgm:pt>
    <dgm:pt modelId="{CDA15932-70B9-4040-8FDE-A4C110646F9A}" type="sibTrans" cxnId="{96352302-5D8F-4F7C-93F8-C024A06C816C}">
      <dgm:prSet/>
      <dgm:spPr/>
      <dgm:t>
        <a:bodyPr/>
        <a:lstStyle/>
        <a:p>
          <a:endParaRPr lang="fr-FR" sz="1100"/>
        </a:p>
      </dgm:t>
    </dgm:pt>
    <dgm:pt modelId="{0284D17B-7C5A-4F1C-8C13-EC9931B58CA9}">
      <dgm:prSet phldrT="[Texte]" custT="1"/>
      <dgm:spPr>
        <a:solidFill>
          <a:srgbClr val="D3C7EB">
            <a:alpha val="89804"/>
          </a:srgbClr>
        </a:solidFill>
      </dgm:spPr>
      <dgm:t>
        <a:bodyPr/>
        <a:lstStyle/>
        <a:p>
          <a:r>
            <a:rPr lang="fr-FR" sz="1400" dirty="0"/>
            <a:t>Vous n’avez le temps/la disponibilité à consacrer pour le moment à cette réflexion</a:t>
          </a:r>
        </a:p>
      </dgm:t>
    </dgm:pt>
    <dgm:pt modelId="{25AC8234-2D3A-4A2C-8ABB-188176CD46AD}" type="parTrans" cxnId="{A96E565E-2E43-4A75-8E82-5EC4782E2744}">
      <dgm:prSet/>
      <dgm:spPr/>
      <dgm:t>
        <a:bodyPr/>
        <a:lstStyle/>
        <a:p>
          <a:endParaRPr lang="fr-FR" sz="1100"/>
        </a:p>
      </dgm:t>
    </dgm:pt>
    <dgm:pt modelId="{7DE29E74-ACC1-4010-9472-EA1CC5D9050B}" type="sibTrans" cxnId="{A96E565E-2E43-4A75-8E82-5EC4782E2744}">
      <dgm:prSet/>
      <dgm:spPr/>
      <dgm:t>
        <a:bodyPr/>
        <a:lstStyle/>
        <a:p>
          <a:endParaRPr lang="fr-FR" sz="1100"/>
        </a:p>
      </dgm:t>
    </dgm:pt>
    <dgm:pt modelId="{CBBAB17C-D02F-4C40-97D8-E76655EFCAF9}">
      <dgm:prSet phldrT="[Texte]" custT="1"/>
      <dgm:spPr>
        <a:solidFill>
          <a:srgbClr val="DCF0EE">
            <a:alpha val="89804"/>
          </a:srgbClr>
        </a:solidFill>
      </dgm:spPr>
      <dgm:t>
        <a:bodyPr/>
        <a:lstStyle/>
        <a:p>
          <a:r>
            <a:rPr lang="fr-FR" sz="1400" dirty="0"/>
            <a:t>Vous avez besoin de murir votre projet pour construire votre plan d’action</a:t>
          </a:r>
        </a:p>
      </dgm:t>
    </dgm:pt>
    <dgm:pt modelId="{88FF5F80-440B-44B6-A00B-0D1F4979A85D}" type="parTrans" cxnId="{4E81A975-36FA-4B00-8FAE-178A442C824D}">
      <dgm:prSet/>
      <dgm:spPr/>
      <dgm:t>
        <a:bodyPr/>
        <a:lstStyle/>
        <a:p>
          <a:endParaRPr lang="fr-FR" sz="1100"/>
        </a:p>
      </dgm:t>
    </dgm:pt>
    <dgm:pt modelId="{D0FCE366-AFDF-4EB0-B4BD-BC9A11481810}" type="sibTrans" cxnId="{4E81A975-36FA-4B00-8FAE-178A442C824D}">
      <dgm:prSet/>
      <dgm:spPr/>
      <dgm:t>
        <a:bodyPr/>
        <a:lstStyle/>
        <a:p>
          <a:endParaRPr lang="fr-FR" sz="1100"/>
        </a:p>
      </dgm:t>
    </dgm:pt>
    <dgm:pt modelId="{84EEA9AF-1CA2-4F84-823A-A912CD774664}">
      <dgm:prSet phldrT="[Texte]" custT="1"/>
      <dgm:spPr>
        <a:solidFill>
          <a:srgbClr val="DCF0EE">
            <a:alpha val="89804"/>
          </a:srgbClr>
        </a:solidFill>
      </dgm:spPr>
      <dgm:t>
        <a:bodyPr/>
        <a:lstStyle/>
        <a:p>
          <a:r>
            <a:rPr lang="fr-FR" sz="1400" dirty="0"/>
            <a:t>Vous êtes prêt à vous accorder du temps sur le sujet</a:t>
          </a:r>
        </a:p>
      </dgm:t>
    </dgm:pt>
    <dgm:pt modelId="{A83745B6-CB1E-417B-9A7F-6C76D5902B9C}" type="parTrans" cxnId="{77DC036C-9BDF-4EDF-A5B8-AF02CF84270A}">
      <dgm:prSet/>
      <dgm:spPr/>
      <dgm:t>
        <a:bodyPr/>
        <a:lstStyle/>
        <a:p>
          <a:endParaRPr lang="fr-FR" sz="1400"/>
        </a:p>
      </dgm:t>
    </dgm:pt>
    <dgm:pt modelId="{695508B0-AC62-4515-9423-9738D2384B15}" type="sibTrans" cxnId="{77DC036C-9BDF-4EDF-A5B8-AF02CF84270A}">
      <dgm:prSet/>
      <dgm:spPr/>
      <dgm:t>
        <a:bodyPr/>
        <a:lstStyle/>
        <a:p>
          <a:endParaRPr lang="fr-FR" sz="1400"/>
        </a:p>
      </dgm:t>
    </dgm:pt>
    <dgm:pt modelId="{C1D54E20-7B15-43B6-A25B-5916C74BB6F2}">
      <dgm:prSet phldrT="[Texte]" custT="1"/>
      <dgm:spPr>
        <a:solidFill>
          <a:srgbClr val="D3C7EB">
            <a:alpha val="89804"/>
          </a:srgbClr>
        </a:solidFill>
      </dgm:spPr>
      <dgm:t>
        <a:bodyPr/>
        <a:lstStyle/>
        <a:p>
          <a:r>
            <a:rPr lang="fr-FR" sz="1400" dirty="0"/>
            <a:t>Vous êtes à la recherche d’un coaching individuel</a:t>
          </a:r>
        </a:p>
      </dgm:t>
    </dgm:pt>
    <dgm:pt modelId="{DE7EBC70-24E8-4B64-9A0D-00F050A181C4}" type="parTrans" cxnId="{7A1FC280-B597-48CA-BE83-A4ECA0B87CA0}">
      <dgm:prSet/>
      <dgm:spPr/>
      <dgm:t>
        <a:bodyPr/>
        <a:lstStyle/>
        <a:p>
          <a:endParaRPr lang="fr-FR"/>
        </a:p>
      </dgm:t>
    </dgm:pt>
    <dgm:pt modelId="{71C2069E-8AFD-4B10-B8B1-39C03F5597DC}" type="sibTrans" cxnId="{7A1FC280-B597-48CA-BE83-A4ECA0B87CA0}">
      <dgm:prSet/>
      <dgm:spPr/>
      <dgm:t>
        <a:bodyPr/>
        <a:lstStyle/>
        <a:p>
          <a:endParaRPr lang="fr-FR"/>
        </a:p>
      </dgm:t>
    </dgm:pt>
    <dgm:pt modelId="{D7540D6F-2B0B-440B-A7BD-B9AEE0CBA54C}">
      <dgm:prSet phldrT="[Texte]" custT="1"/>
      <dgm:spPr>
        <a:solidFill>
          <a:srgbClr val="DCF0EE">
            <a:alpha val="89804"/>
          </a:srgbClr>
        </a:solidFill>
      </dgm:spPr>
      <dgm:t>
        <a:bodyPr/>
        <a:lstStyle/>
        <a:p>
          <a:r>
            <a:rPr lang="fr-FR" sz="1400" dirty="0"/>
            <a:t>Vous êtes partant pour bénéficier d’un moment de partage et d’énergie collective</a:t>
          </a:r>
        </a:p>
      </dgm:t>
    </dgm:pt>
    <dgm:pt modelId="{75B386B9-A01C-4589-A2EB-F7D2BBDDC22A}" type="parTrans" cxnId="{A89FB9FD-5AC6-47C7-978C-59297FE4AE06}">
      <dgm:prSet/>
      <dgm:spPr/>
      <dgm:t>
        <a:bodyPr/>
        <a:lstStyle/>
        <a:p>
          <a:endParaRPr lang="fr-FR"/>
        </a:p>
      </dgm:t>
    </dgm:pt>
    <dgm:pt modelId="{CAA0B5E1-9B0E-4021-94BF-670DF16C1340}" type="sibTrans" cxnId="{A89FB9FD-5AC6-47C7-978C-59297FE4AE06}">
      <dgm:prSet/>
      <dgm:spPr/>
      <dgm:t>
        <a:bodyPr/>
        <a:lstStyle/>
        <a:p>
          <a:endParaRPr lang="fr-FR"/>
        </a:p>
      </dgm:t>
    </dgm:pt>
    <dgm:pt modelId="{DCF789D9-9554-45FC-979A-F249CFC858F9}" type="pres">
      <dgm:prSet presAssocID="{75A40C90-0500-44C2-A167-F3F1836433B0}" presName="list" presStyleCnt="0">
        <dgm:presLayoutVars>
          <dgm:dir/>
          <dgm:animLvl val="lvl"/>
        </dgm:presLayoutVars>
      </dgm:prSet>
      <dgm:spPr/>
    </dgm:pt>
    <dgm:pt modelId="{EEFCD3FE-E2DB-4078-8289-F4ED3C77984E}" type="pres">
      <dgm:prSet presAssocID="{75E7DC6C-5A7A-4C55-A9E1-7F1B6C5EA54B}" presName="posSpace" presStyleCnt="0"/>
      <dgm:spPr/>
    </dgm:pt>
    <dgm:pt modelId="{9EEF5DF0-0989-47D5-8EA2-E11669D23235}" type="pres">
      <dgm:prSet presAssocID="{75E7DC6C-5A7A-4C55-A9E1-7F1B6C5EA54B}" presName="vertFlow" presStyleCnt="0"/>
      <dgm:spPr/>
    </dgm:pt>
    <dgm:pt modelId="{8C1B3B1C-D65B-4F53-B3E6-E41292F0F9D4}" type="pres">
      <dgm:prSet presAssocID="{75E7DC6C-5A7A-4C55-A9E1-7F1B6C5EA54B}" presName="topSpace" presStyleCnt="0"/>
      <dgm:spPr/>
    </dgm:pt>
    <dgm:pt modelId="{3417B11B-FC7C-453C-A6CE-BB0C66B661BB}" type="pres">
      <dgm:prSet presAssocID="{75E7DC6C-5A7A-4C55-A9E1-7F1B6C5EA54B}" presName="firstComp" presStyleCnt="0"/>
      <dgm:spPr/>
    </dgm:pt>
    <dgm:pt modelId="{302550BE-E07E-46E6-8821-939A8DABBBB7}" type="pres">
      <dgm:prSet presAssocID="{75E7DC6C-5A7A-4C55-A9E1-7F1B6C5EA54B}" presName="firstChild" presStyleLbl="bgAccFollowNode1" presStyleIdx="0" presStyleCnt="8" custScaleX="174583" custLinFactNeighborX="-12946" custLinFactNeighborY="-5413"/>
      <dgm:spPr/>
    </dgm:pt>
    <dgm:pt modelId="{3E183AED-E0E4-4FAD-8CDB-0098910B3172}" type="pres">
      <dgm:prSet presAssocID="{75E7DC6C-5A7A-4C55-A9E1-7F1B6C5EA54B}" presName="firstChildTx" presStyleLbl="bgAccFollowNode1" presStyleIdx="0" presStyleCnt="8">
        <dgm:presLayoutVars>
          <dgm:bulletEnabled val="1"/>
        </dgm:presLayoutVars>
      </dgm:prSet>
      <dgm:spPr/>
    </dgm:pt>
    <dgm:pt modelId="{D19506FC-FD2F-4B2D-9D6B-E92A831CEDFE}" type="pres">
      <dgm:prSet presAssocID="{98934406-0AB2-4D09-959D-EAA72E09F91C}" presName="comp" presStyleCnt="0"/>
      <dgm:spPr/>
    </dgm:pt>
    <dgm:pt modelId="{599A804F-023E-442F-9FB3-7141A2D96C65}" type="pres">
      <dgm:prSet presAssocID="{98934406-0AB2-4D09-959D-EAA72E09F91C}" presName="child" presStyleLbl="bgAccFollowNode1" presStyleIdx="1" presStyleCnt="8" custScaleX="174583" custLinFactNeighborX="-12946" custLinFactNeighborY="-5413"/>
      <dgm:spPr/>
    </dgm:pt>
    <dgm:pt modelId="{A9874EC5-3CC2-44C9-9331-49F256CB7404}" type="pres">
      <dgm:prSet presAssocID="{98934406-0AB2-4D09-959D-EAA72E09F91C}" presName="childTx" presStyleLbl="bgAccFollowNode1" presStyleIdx="1" presStyleCnt="8">
        <dgm:presLayoutVars>
          <dgm:bulletEnabled val="1"/>
        </dgm:presLayoutVars>
      </dgm:prSet>
      <dgm:spPr/>
    </dgm:pt>
    <dgm:pt modelId="{D61E4F0E-96CC-475A-B4B7-4A0348DE25DC}" type="pres">
      <dgm:prSet presAssocID="{CBBAB17C-D02F-4C40-97D8-E76655EFCAF9}" presName="comp" presStyleCnt="0"/>
      <dgm:spPr/>
    </dgm:pt>
    <dgm:pt modelId="{5EB68043-C891-4693-A955-38A444602B88}" type="pres">
      <dgm:prSet presAssocID="{CBBAB17C-D02F-4C40-97D8-E76655EFCAF9}" presName="child" presStyleLbl="bgAccFollowNode1" presStyleIdx="2" presStyleCnt="8" custScaleX="174583" custLinFactNeighborX="-12946" custLinFactNeighborY="-5413"/>
      <dgm:spPr/>
    </dgm:pt>
    <dgm:pt modelId="{D82DC676-9EB6-4BEC-9B98-13058FCD4F79}" type="pres">
      <dgm:prSet presAssocID="{CBBAB17C-D02F-4C40-97D8-E76655EFCAF9}" presName="childTx" presStyleLbl="bgAccFollowNode1" presStyleIdx="2" presStyleCnt="8">
        <dgm:presLayoutVars>
          <dgm:bulletEnabled val="1"/>
        </dgm:presLayoutVars>
      </dgm:prSet>
      <dgm:spPr/>
    </dgm:pt>
    <dgm:pt modelId="{01B854FA-D9D4-4435-A3C3-FC9E529EC280}" type="pres">
      <dgm:prSet presAssocID="{84EEA9AF-1CA2-4F84-823A-A912CD774664}" presName="comp" presStyleCnt="0"/>
      <dgm:spPr/>
    </dgm:pt>
    <dgm:pt modelId="{FDDB0688-A0C1-49D2-A93D-DA7A7A37EC74}" type="pres">
      <dgm:prSet presAssocID="{84EEA9AF-1CA2-4F84-823A-A912CD774664}" presName="child" presStyleLbl="bgAccFollowNode1" presStyleIdx="3" presStyleCnt="8" custScaleX="174452" custLinFactNeighborX="-12946" custLinFactNeighborY="-5413"/>
      <dgm:spPr/>
    </dgm:pt>
    <dgm:pt modelId="{C3127929-A15D-40A3-8A28-456E68755DA3}" type="pres">
      <dgm:prSet presAssocID="{84EEA9AF-1CA2-4F84-823A-A912CD774664}" presName="childTx" presStyleLbl="bgAccFollowNode1" presStyleIdx="3" presStyleCnt="8">
        <dgm:presLayoutVars>
          <dgm:bulletEnabled val="1"/>
        </dgm:presLayoutVars>
      </dgm:prSet>
      <dgm:spPr/>
    </dgm:pt>
    <dgm:pt modelId="{B958BCB1-520D-4417-B2DA-0D823F34F7BF}" type="pres">
      <dgm:prSet presAssocID="{D7540D6F-2B0B-440B-A7BD-B9AEE0CBA54C}" presName="comp" presStyleCnt="0"/>
      <dgm:spPr/>
    </dgm:pt>
    <dgm:pt modelId="{945E7660-1B1F-4596-B870-233538A71680}" type="pres">
      <dgm:prSet presAssocID="{D7540D6F-2B0B-440B-A7BD-B9AEE0CBA54C}" presName="child" presStyleLbl="bgAccFollowNode1" presStyleIdx="4" presStyleCnt="8" custScaleX="175259" custLinFactNeighborX="-12946" custLinFactNeighborY="-5413"/>
      <dgm:spPr/>
    </dgm:pt>
    <dgm:pt modelId="{D91E0C55-7505-429F-BD5E-9E426658541E}" type="pres">
      <dgm:prSet presAssocID="{D7540D6F-2B0B-440B-A7BD-B9AEE0CBA54C}" presName="childTx" presStyleLbl="bgAccFollowNode1" presStyleIdx="4" presStyleCnt="8">
        <dgm:presLayoutVars>
          <dgm:bulletEnabled val="1"/>
        </dgm:presLayoutVars>
      </dgm:prSet>
      <dgm:spPr/>
    </dgm:pt>
    <dgm:pt modelId="{5F1B0C8D-FB56-4666-BF78-56AFAB9850AB}" type="pres">
      <dgm:prSet presAssocID="{75E7DC6C-5A7A-4C55-A9E1-7F1B6C5EA54B}" presName="negSpace" presStyleCnt="0"/>
      <dgm:spPr/>
    </dgm:pt>
    <dgm:pt modelId="{FF3402BF-FA7F-421D-A99B-3FE4CF321659}" type="pres">
      <dgm:prSet presAssocID="{75E7DC6C-5A7A-4C55-A9E1-7F1B6C5EA54B}" presName="circle" presStyleLbl="node1" presStyleIdx="0" presStyleCnt="2" custLinFactX="-100000" custLinFactNeighborX="-148677" custLinFactNeighborY="2367"/>
      <dgm:spPr/>
    </dgm:pt>
    <dgm:pt modelId="{904E4712-057F-41B1-AF75-C8EDE4033318}" type="pres">
      <dgm:prSet presAssocID="{1B9EB0FF-7C20-4AE4-BEA1-37135CFDA206}" presName="transSpace" presStyleCnt="0"/>
      <dgm:spPr/>
    </dgm:pt>
    <dgm:pt modelId="{1AF5A386-1DED-4795-9C51-4456410035C4}" type="pres">
      <dgm:prSet presAssocID="{78DB55CE-79C7-4330-81FB-3E841E807DAB}" presName="posSpace" presStyleCnt="0"/>
      <dgm:spPr/>
    </dgm:pt>
    <dgm:pt modelId="{33DE4CFF-D95F-4DCC-8131-F4C03159F691}" type="pres">
      <dgm:prSet presAssocID="{78DB55CE-79C7-4330-81FB-3E841E807DAB}" presName="vertFlow" presStyleCnt="0"/>
      <dgm:spPr/>
    </dgm:pt>
    <dgm:pt modelId="{2057EBE4-7899-440E-861E-BA3B88BCC58E}" type="pres">
      <dgm:prSet presAssocID="{78DB55CE-79C7-4330-81FB-3E841E807DAB}" presName="topSpace" presStyleCnt="0"/>
      <dgm:spPr/>
    </dgm:pt>
    <dgm:pt modelId="{0F78B425-623A-4A53-8F4C-53F7157A974F}" type="pres">
      <dgm:prSet presAssocID="{78DB55CE-79C7-4330-81FB-3E841E807DAB}" presName="firstComp" presStyleCnt="0"/>
      <dgm:spPr/>
    </dgm:pt>
    <dgm:pt modelId="{36053384-BBE0-4B9D-B724-A9D454FE4D95}" type="pres">
      <dgm:prSet presAssocID="{78DB55CE-79C7-4330-81FB-3E841E807DAB}" presName="firstChild" presStyleLbl="bgAccFollowNode1" presStyleIdx="5" presStyleCnt="8" custScaleX="177883" custScaleY="100750" custLinFactNeighborX="-20256"/>
      <dgm:spPr/>
    </dgm:pt>
    <dgm:pt modelId="{D278A2FB-927E-41E1-9192-79C3C910CED4}" type="pres">
      <dgm:prSet presAssocID="{78DB55CE-79C7-4330-81FB-3E841E807DAB}" presName="firstChildTx" presStyleLbl="bgAccFollowNode1" presStyleIdx="5" presStyleCnt="8">
        <dgm:presLayoutVars>
          <dgm:bulletEnabled val="1"/>
        </dgm:presLayoutVars>
      </dgm:prSet>
      <dgm:spPr/>
    </dgm:pt>
    <dgm:pt modelId="{0D98B2C9-C4B7-4B73-95D8-FE5C0828B4BE}" type="pres">
      <dgm:prSet presAssocID="{0284D17B-7C5A-4F1C-8C13-EC9931B58CA9}" presName="comp" presStyleCnt="0"/>
      <dgm:spPr/>
    </dgm:pt>
    <dgm:pt modelId="{4926CC17-C4A1-4A2F-A5E1-8E47513B8B5D}" type="pres">
      <dgm:prSet presAssocID="{0284D17B-7C5A-4F1C-8C13-EC9931B58CA9}" presName="child" presStyleLbl="bgAccFollowNode1" presStyleIdx="6" presStyleCnt="8" custScaleX="177883" custScaleY="100750" custLinFactNeighborX="-20256"/>
      <dgm:spPr/>
    </dgm:pt>
    <dgm:pt modelId="{7B0EE9C4-600E-47AD-BB5E-2DB5C55CAAD4}" type="pres">
      <dgm:prSet presAssocID="{0284D17B-7C5A-4F1C-8C13-EC9931B58CA9}" presName="childTx" presStyleLbl="bgAccFollowNode1" presStyleIdx="6" presStyleCnt="8">
        <dgm:presLayoutVars>
          <dgm:bulletEnabled val="1"/>
        </dgm:presLayoutVars>
      </dgm:prSet>
      <dgm:spPr/>
    </dgm:pt>
    <dgm:pt modelId="{76505695-BA2D-4955-89C0-AED8B0C10C88}" type="pres">
      <dgm:prSet presAssocID="{C1D54E20-7B15-43B6-A25B-5916C74BB6F2}" presName="comp" presStyleCnt="0"/>
      <dgm:spPr/>
    </dgm:pt>
    <dgm:pt modelId="{A56B6646-46BA-45FD-8F52-747661D89139}" type="pres">
      <dgm:prSet presAssocID="{C1D54E20-7B15-43B6-A25B-5916C74BB6F2}" presName="child" presStyleLbl="bgAccFollowNode1" presStyleIdx="7" presStyleCnt="8" custScaleX="177740" custLinFactNeighborX="-20256"/>
      <dgm:spPr/>
    </dgm:pt>
    <dgm:pt modelId="{9BB70FC0-A37F-44B2-8A99-B0DF545C97A2}" type="pres">
      <dgm:prSet presAssocID="{C1D54E20-7B15-43B6-A25B-5916C74BB6F2}" presName="childTx" presStyleLbl="bgAccFollowNode1" presStyleIdx="7" presStyleCnt="8">
        <dgm:presLayoutVars>
          <dgm:bulletEnabled val="1"/>
        </dgm:presLayoutVars>
      </dgm:prSet>
      <dgm:spPr/>
    </dgm:pt>
    <dgm:pt modelId="{E1C0F3DA-707A-4C4F-82EE-20A1393C977D}" type="pres">
      <dgm:prSet presAssocID="{78DB55CE-79C7-4330-81FB-3E841E807DAB}" presName="negSpace" presStyleCnt="0"/>
      <dgm:spPr/>
    </dgm:pt>
    <dgm:pt modelId="{FFFE3090-EA9A-4ED0-8738-E94C026D9C9A}" type="pres">
      <dgm:prSet presAssocID="{78DB55CE-79C7-4330-81FB-3E841E807DAB}" presName="circle" presStyleLbl="node1" presStyleIdx="1" presStyleCnt="2" custScaleX="102186" custLinFactX="-100000" custLinFactNeighborX="-102637" custLinFactNeighborY="8598"/>
      <dgm:spPr/>
    </dgm:pt>
  </dgm:ptLst>
  <dgm:cxnLst>
    <dgm:cxn modelId="{96352302-5D8F-4F7C-93F8-C024A06C816C}" srcId="{78DB55CE-79C7-4330-81FB-3E841E807DAB}" destId="{953ABCA0-83AC-41A5-9E3F-B2C5E4DF6BE4}" srcOrd="0" destOrd="0" parTransId="{3449165F-2C35-4EA7-93A3-4389BC4095E0}" sibTransId="{CDA15932-70B9-4040-8FDE-A4C110646F9A}"/>
    <dgm:cxn modelId="{C6114F0D-B29A-4612-8B4E-0969FCE9B6F0}" type="presOf" srcId="{84EEA9AF-1CA2-4F84-823A-A912CD774664}" destId="{C3127929-A15D-40A3-8A28-456E68755DA3}" srcOrd="1" destOrd="0" presId="urn:microsoft.com/office/officeart/2005/8/layout/hList9"/>
    <dgm:cxn modelId="{23954622-D9AF-4BE9-9DCE-9B4DF64E239F}" type="presOf" srcId="{0284D17B-7C5A-4F1C-8C13-EC9931B58CA9}" destId="{7B0EE9C4-600E-47AD-BB5E-2DB5C55CAAD4}" srcOrd="1" destOrd="0" presId="urn:microsoft.com/office/officeart/2005/8/layout/hList9"/>
    <dgm:cxn modelId="{B3A4A326-3B68-44EF-B147-ACE244702EB0}" srcId="{75E7DC6C-5A7A-4C55-A9E1-7F1B6C5EA54B}" destId="{DFFBEAF7-1615-47F4-9CA4-0066D933E568}" srcOrd="0" destOrd="0" parTransId="{F54BE22C-2066-40CB-98BC-5DF9890A70C4}" sibTransId="{256EDF4C-F22B-497E-B662-D58AF6C1F2B8}"/>
    <dgm:cxn modelId="{AA71FE29-DDBD-4462-B7A5-B1A5D7CFBB17}" type="presOf" srcId="{D7540D6F-2B0B-440B-A7BD-B9AEE0CBA54C}" destId="{D91E0C55-7505-429F-BD5E-9E426658541E}" srcOrd="1" destOrd="0" presId="urn:microsoft.com/office/officeart/2005/8/layout/hList9"/>
    <dgm:cxn modelId="{E7FA425D-8C67-44B4-9546-C712ECFBF44B}" type="presOf" srcId="{DFFBEAF7-1615-47F4-9CA4-0066D933E568}" destId="{302550BE-E07E-46E6-8821-939A8DABBBB7}" srcOrd="0" destOrd="0" presId="urn:microsoft.com/office/officeart/2005/8/layout/hList9"/>
    <dgm:cxn modelId="{A96E565E-2E43-4A75-8E82-5EC4782E2744}" srcId="{78DB55CE-79C7-4330-81FB-3E841E807DAB}" destId="{0284D17B-7C5A-4F1C-8C13-EC9931B58CA9}" srcOrd="1" destOrd="0" parTransId="{25AC8234-2D3A-4A2C-8ABB-188176CD46AD}" sibTransId="{7DE29E74-ACC1-4010-9472-EA1CC5D9050B}"/>
    <dgm:cxn modelId="{77DC036C-9BDF-4EDF-A5B8-AF02CF84270A}" srcId="{75E7DC6C-5A7A-4C55-A9E1-7F1B6C5EA54B}" destId="{84EEA9AF-1CA2-4F84-823A-A912CD774664}" srcOrd="3" destOrd="0" parTransId="{A83745B6-CB1E-417B-9A7F-6C76D5902B9C}" sibTransId="{695508B0-AC62-4515-9423-9738D2384B15}"/>
    <dgm:cxn modelId="{E0B68B71-E609-435E-8C5B-0DB1E67914D7}" type="presOf" srcId="{953ABCA0-83AC-41A5-9E3F-B2C5E4DF6BE4}" destId="{36053384-BBE0-4B9D-B724-A9D454FE4D95}" srcOrd="0" destOrd="0" presId="urn:microsoft.com/office/officeart/2005/8/layout/hList9"/>
    <dgm:cxn modelId="{4E81A975-36FA-4B00-8FAE-178A442C824D}" srcId="{75E7DC6C-5A7A-4C55-A9E1-7F1B6C5EA54B}" destId="{CBBAB17C-D02F-4C40-97D8-E76655EFCAF9}" srcOrd="2" destOrd="0" parTransId="{88FF5F80-440B-44B6-A00B-0D1F4979A85D}" sibTransId="{D0FCE366-AFDF-4EB0-B4BD-BC9A11481810}"/>
    <dgm:cxn modelId="{6A91E655-1DBA-4096-9A23-CEEECDE4D3C1}" srcId="{75E7DC6C-5A7A-4C55-A9E1-7F1B6C5EA54B}" destId="{98934406-0AB2-4D09-959D-EAA72E09F91C}" srcOrd="1" destOrd="0" parTransId="{B5A9D847-0D6E-42BA-A0CD-EBF26B5A41AD}" sibTransId="{A5539C24-4042-471C-BCDA-49A0789D0E8F}"/>
    <dgm:cxn modelId="{06C2257A-EFE9-4243-A227-50945E831E3C}" type="presOf" srcId="{75A40C90-0500-44C2-A167-F3F1836433B0}" destId="{DCF789D9-9554-45FC-979A-F249CFC858F9}" srcOrd="0" destOrd="0" presId="urn:microsoft.com/office/officeart/2005/8/layout/hList9"/>
    <dgm:cxn modelId="{8957217C-6A1E-424C-902B-B652630BB317}" srcId="{75A40C90-0500-44C2-A167-F3F1836433B0}" destId="{78DB55CE-79C7-4330-81FB-3E841E807DAB}" srcOrd="1" destOrd="0" parTransId="{A42818E0-07AD-4AF7-9B09-6159BB005F04}" sibTransId="{B7E20640-C71F-4569-9DDF-6ED99C8D6E02}"/>
    <dgm:cxn modelId="{F77D8E7F-3985-494B-8587-F23EE12DEB96}" srcId="{75A40C90-0500-44C2-A167-F3F1836433B0}" destId="{75E7DC6C-5A7A-4C55-A9E1-7F1B6C5EA54B}" srcOrd="0" destOrd="0" parTransId="{B05FE58F-0F2D-45DF-91A4-2F82FEACFD59}" sibTransId="{1B9EB0FF-7C20-4AE4-BEA1-37135CFDA206}"/>
    <dgm:cxn modelId="{7A1FC280-B597-48CA-BE83-A4ECA0B87CA0}" srcId="{78DB55CE-79C7-4330-81FB-3E841E807DAB}" destId="{C1D54E20-7B15-43B6-A25B-5916C74BB6F2}" srcOrd="2" destOrd="0" parTransId="{DE7EBC70-24E8-4B64-9A0D-00F050A181C4}" sibTransId="{71C2069E-8AFD-4B10-B8B1-39C03F5597DC}"/>
    <dgm:cxn modelId="{E8564584-052A-4F3E-A691-E6D3D1031DD7}" type="presOf" srcId="{98934406-0AB2-4D09-959D-EAA72E09F91C}" destId="{A9874EC5-3CC2-44C9-9331-49F256CB7404}" srcOrd="1" destOrd="0" presId="urn:microsoft.com/office/officeart/2005/8/layout/hList9"/>
    <dgm:cxn modelId="{E223DD88-F6DA-4C71-9F41-FD375BD5745B}" type="presOf" srcId="{98934406-0AB2-4D09-959D-EAA72E09F91C}" destId="{599A804F-023E-442F-9FB3-7141A2D96C65}" srcOrd="0" destOrd="0" presId="urn:microsoft.com/office/officeart/2005/8/layout/hList9"/>
    <dgm:cxn modelId="{A0A98796-F3CA-41AA-84A3-CE4FFE5945EA}" type="presOf" srcId="{84EEA9AF-1CA2-4F84-823A-A912CD774664}" destId="{FDDB0688-A0C1-49D2-A93D-DA7A7A37EC74}" srcOrd="0" destOrd="0" presId="urn:microsoft.com/office/officeart/2005/8/layout/hList9"/>
    <dgm:cxn modelId="{8FD825A3-8ED9-489C-9903-04EF73D0CB0E}" type="presOf" srcId="{C1D54E20-7B15-43B6-A25B-5916C74BB6F2}" destId="{9BB70FC0-A37F-44B2-8A99-B0DF545C97A2}" srcOrd="1" destOrd="0" presId="urn:microsoft.com/office/officeart/2005/8/layout/hList9"/>
    <dgm:cxn modelId="{E6514AA7-6AD0-4505-8541-DE8D64676680}" type="presOf" srcId="{D7540D6F-2B0B-440B-A7BD-B9AEE0CBA54C}" destId="{945E7660-1B1F-4596-B870-233538A71680}" srcOrd="0" destOrd="0" presId="urn:microsoft.com/office/officeart/2005/8/layout/hList9"/>
    <dgm:cxn modelId="{283360BA-2B86-47FC-8EB7-C150C9932097}" type="presOf" srcId="{CBBAB17C-D02F-4C40-97D8-E76655EFCAF9}" destId="{5EB68043-C891-4693-A955-38A444602B88}" srcOrd="0" destOrd="0" presId="urn:microsoft.com/office/officeart/2005/8/layout/hList9"/>
    <dgm:cxn modelId="{289A4AC3-ACBF-4790-A7A6-264DDB19445C}" type="presOf" srcId="{0284D17B-7C5A-4F1C-8C13-EC9931B58CA9}" destId="{4926CC17-C4A1-4A2F-A5E1-8E47513B8B5D}" srcOrd="0" destOrd="0" presId="urn:microsoft.com/office/officeart/2005/8/layout/hList9"/>
    <dgm:cxn modelId="{D6A869C5-740C-4FE3-AA1E-B53B4AEF249D}" type="presOf" srcId="{C1D54E20-7B15-43B6-A25B-5916C74BB6F2}" destId="{A56B6646-46BA-45FD-8F52-747661D89139}" srcOrd="0" destOrd="0" presId="urn:microsoft.com/office/officeart/2005/8/layout/hList9"/>
    <dgm:cxn modelId="{8301A0C6-78B0-4540-B062-9E43949B00CF}" type="presOf" srcId="{DFFBEAF7-1615-47F4-9CA4-0066D933E568}" destId="{3E183AED-E0E4-4FAD-8CDB-0098910B3172}" srcOrd="1" destOrd="0" presId="urn:microsoft.com/office/officeart/2005/8/layout/hList9"/>
    <dgm:cxn modelId="{E64922E1-D957-4387-8F21-F8799F3B2509}" type="presOf" srcId="{CBBAB17C-D02F-4C40-97D8-E76655EFCAF9}" destId="{D82DC676-9EB6-4BEC-9B98-13058FCD4F79}" srcOrd="1" destOrd="0" presId="urn:microsoft.com/office/officeart/2005/8/layout/hList9"/>
    <dgm:cxn modelId="{4A363EE7-5776-45E8-BFD2-E8585A5423E4}" type="presOf" srcId="{78DB55CE-79C7-4330-81FB-3E841E807DAB}" destId="{FFFE3090-EA9A-4ED0-8738-E94C026D9C9A}" srcOrd="0" destOrd="0" presId="urn:microsoft.com/office/officeart/2005/8/layout/hList9"/>
    <dgm:cxn modelId="{5B0BE3EF-9517-45C2-8F82-DF3E1F50F85A}" type="presOf" srcId="{953ABCA0-83AC-41A5-9E3F-B2C5E4DF6BE4}" destId="{D278A2FB-927E-41E1-9192-79C3C910CED4}" srcOrd="1" destOrd="0" presId="urn:microsoft.com/office/officeart/2005/8/layout/hList9"/>
    <dgm:cxn modelId="{50C2E8F0-35DB-48D2-81B0-7E0CB181CD9F}" type="presOf" srcId="{75E7DC6C-5A7A-4C55-A9E1-7F1B6C5EA54B}" destId="{FF3402BF-FA7F-421D-A99B-3FE4CF321659}" srcOrd="0" destOrd="0" presId="urn:microsoft.com/office/officeart/2005/8/layout/hList9"/>
    <dgm:cxn modelId="{A89FB9FD-5AC6-47C7-978C-59297FE4AE06}" srcId="{75E7DC6C-5A7A-4C55-A9E1-7F1B6C5EA54B}" destId="{D7540D6F-2B0B-440B-A7BD-B9AEE0CBA54C}" srcOrd="4" destOrd="0" parTransId="{75B386B9-A01C-4589-A2EB-F7D2BBDDC22A}" sibTransId="{CAA0B5E1-9B0E-4021-94BF-670DF16C1340}"/>
    <dgm:cxn modelId="{8F05BFA9-521D-40C7-A513-1E0828D71A43}" type="presParOf" srcId="{DCF789D9-9554-45FC-979A-F249CFC858F9}" destId="{EEFCD3FE-E2DB-4078-8289-F4ED3C77984E}" srcOrd="0" destOrd="0" presId="urn:microsoft.com/office/officeart/2005/8/layout/hList9"/>
    <dgm:cxn modelId="{DAA37729-E2EB-49D9-856D-749C349D09E5}" type="presParOf" srcId="{DCF789D9-9554-45FC-979A-F249CFC858F9}" destId="{9EEF5DF0-0989-47D5-8EA2-E11669D23235}" srcOrd="1" destOrd="0" presId="urn:microsoft.com/office/officeart/2005/8/layout/hList9"/>
    <dgm:cxn modelId="{1B2C54A7-B0CC-498A-B780-ACD768C971CD}" type="presParOf" srcId="{9EEF5DF0-0989-47D5-8EA2-E11669D23235}" destId="{8C1B3B1C-D65B-4F53-B3E6-E41292F0F9D4}" srcOrd="0" destOrd="0" presId="urn:microsoft.com/office/officeart/2005/8/layout/hList9"/>
    <dgm:cxn modelId="{B214D8EE-AF85-499E-8056-6EDD04F32AF4}" type="presParOf" srcId="{9EEF5DF0-0989-47D5-8EA2-E11669D23235}" destId="{3417B11B-FC7C-453C-A6CE-BB0C66B661BB}" srcOrd="1" destOrd="0" presId="urn:microsoft.com/office/officeart/2005/8/layout/hList9"/>
    <dgm:cxn modelId="{9F5F46D1-C534-4EC5-80DE-5D5392CB199E}" type="presParOf" srcId="{3417B11B-FC7C-453C-A6CE-BB0C66B661BB}" destId="{302550BE-E07E-46E6-8821-939A8DABBBB7}" srcOrd="0" destOrd="0" presId="urn:microsoft.com/office/officeart/2005/8/layout/hList9"/>
    <dgm:cxn modelId="{2AB262DD-6FA6-49C8-97DD-C42D1A86EFEE}" type="presParOf" srcId="{3417B11B-FC7C-453C-A6CE-BB0C66B661BB}" destId="{3E183AED-E0E4-4FAD-8CDB-0098910B3172}" srcOrd="1" destOrd="0" presId="urn:microsoft.com/office/officeart/2005/8/layout/hList9"/>
    <dgm:cxn modelId="{5E91DEA7-68B2-4D02-BB42-74EB7DB50F87}" type="presParOf" srcId="{9EEF5DF0-0989-47D5-8EA2-E11669D23235}" destId="{D19506FC-FD2F-4B2D-9D6B-E92A831CEDFE}" srcOrd="2" destOrd="0" presId="urn:microsoft.com/office/officeart/2005/8/layout/hList9"/>
    <dgm:cxn modelId="{6326B40E-4930-4919-9E66-CACD24868010}" type="presParOf" srcId="{D19506FC-FD2F-4B2D-9D6B-E92A831CEDFE}" destId="{599A804F-023E-442F-9FB3-7141A2D96C65}" srcOrd="0" destOrd="0" presId="urn:microsoft.com/office/officeart/2005/8/layout/hList9"/>
    <dgm:cxn modelId="{A10E96A6-4CDE-4EB5-9310-80A01E8B06D3}" type="presParOf" srcId="{D19506FC-FD2F-4B2D-9D6B-E92A831CEDFE}" destId="{A9874EC5-3CC2-44C9-9331-49F256CB7404}" srcOrd="1" destOrd="0" presId="urn:microsoft.com/office/officeart/2005/8/layout/hList9"/>
    <dgm:cxn modelId="{242F18C7-B91F-4D6A-96CB-F93F0A371266}" type="presParOf" srcId="{9EEF5DF0-0989-47D5-8EA2-E11669D23235}" destId="{D61E4F0E-96CC-475A-B4B7-4A0348DE25DC}" srcOrd="3" destOrd="0" presId="urn:microsoft.com/office/officeart/2005/8/layout/hList9"/>
    <dgm:cxn modelId="{4DB20CD2-F362-49A5-8AAE-7AA495E4610F}" type="presParOf" srcId="{D61E4F0E-96CC-475A-B4B7-4A0348DE25DC}" destId="{5EB68043-C891-4693-A955-38A444602B88}" srcOrd="0" destOrd="0" presId="urn:microsoft.com/office/officeart/2005/8/layout/hList9"/>
    <dgm:cxn modelId="{2189CF04-199B-491C-A37D-D49A604B9D40}" type="presParOf" srcId="{D61E4F0E-96CC-475A-B4B7-4A0348DE25DC}" destId="{D82DC676-9EB6-4BEC-9B98-13058FCD4F79}" srcOrd="1" destOrd="0" presId="urn:microsoft.com/office/officeart/2005/8/layout/hList9"/>
    <dgm:cxn modelId="{8E289AF3-BEDE-4787-8FBC-680D303F9AE3}" type="presParOf" srcId="{9EEF5DF0-0989-47D5-8EA2-E11669D23235}" destId="{01B854FA-D9D4-4435-A3C3-FC9E529EC280}" srcOrd="4" destOrd="0" presId="urn:microsoft.com/office/officeart/2005/8/layout/hList9"/>
    <dgm:cxn modelId="{5BB60832-2B68-4048-B9EB-9CE2279BA36B}" type="presParOf" srcId="{01B854FA-D9D4-4435-A3C3-FC9E529EC280}" destId="{FDDB0688-A0C1-49D2-A93D-DA7A7A37EC74}" srcOrd="0" destOrd="0" presId="urn:microsoft.com/office/officeart/2005/8/layout/hList9"/>
    <dgm:cxn modelId="{23A32FCD-B128-4D41-875B-10867139BF08}" type="presParOf" srcId="{01B854FA-D9D4-4435-A3C3-FC9E529EC280}" destId="{C3127929-A15D-40A3-8A28-456E68755DA3}" srcOrd="1" destOrd="0" presId="urn:microsoft.com/office/officeart/2005/8/layout/hList9"/>
    <dgm:cxn modelId="{5F3199C0-C339-4F7E-B1CF-F5E169272B10}" type="presParOf" srcId="{9EEF5DF0-0989-47D5-8EA2-E11669D23235}" destId="{B958BCB1-520D-4417-B2DA-0D823F34F7BF}" srcOrd="5" destOrd="0" presId="urn:microsoft.com/office/officeart/2005/8/layout/hList9"/>
    <dgm:cxn modelId="{8FAE4E50-6332-4A81-952C-F49CDCA417A9}" type="presParOf" srcId="{B958BCB1-520D-4417-B2DA-0D823F34F7BF}" destId="{945E7660-1B1F-4596-B870-233538A71680}" srcOrd="0" destOrd="0" presId="urn:microsoft.com/office/officeart/2005/8/layout/hList9"/>
    <dgm:cxn modelId="{7BDBB11D-7941-4C39-87EA-D5DAAE4162AE}" type="presParOf" srcId="{B958BCB1-520D-4417-B2DA-0D823F34F7BF}" destId="{D91E0C55-7505-429F-BD5E-9E426658541E}" srcOrd="1" destOrd="0" presId="urn:microsoft.com/office/officeart/2005/8/layout/hList9"/>
    <dgm:cxn modelId="{1CEAE4F1-AF96-4DD8-957E-42ED948C0993}" type="presParOf" srcId="{DCF789D9-9554-45FC-979A-F249CFC858F9}" destId="{5F1B0C8D-FB56-4666-BF78-56AFAB9850AB}" srcOrd="2" destOrd="0" presId="urn:microsoft.com/office/officeart/2005/8/layout/hList9"/>
    <dgm:cxn modelId="{D22F9C1B-9C09-475B-857C-C08AE0C995DA}" type="presParOf" srcId="{DCF789D9-9554-45FC-979A-F249CFC858F9}" destId="{FF3402BF-FA7F-421D-A99B-3FE4CF321659}" srcOrd="3" destOrd="0" presId="urn:microsoft.com/office/officeart/2005/8/layout/hList9"/>
    <dgm:cxn modelId="{19D0C5E4-4736-4987-856F-35E7CA98C426}" type="presParOf" srcId="{DCF789D9-9554-45FC-979A-F249CFC858F9}" destId="{904E4712-057F-41B1-AF75-C8EDE4033318}" srcOrd="4" destOrd="0" presId="urn:microsoft.com/office/officeart/2005/8/layout/hList9"/>
    <dgm:cxn modelId="{6FE39D16-AA5A-4241-981E-65FC5B84AC3E}" type="presParOf" srcId="{DCF789D9-9554-45FC-979A-F249CFC858F9}" destId="{1AF5A386-1DED-4795-9C51-4456410035C4}" srcOrd="5" destOrd="0" presId="urn:microsoft.com/office/officeart/2005/8/layout/hList9"/>
    <dgm:cxn modelId="{FF6107F8-DF17-4457-B982-807A7DCF959D}" type="presParOf" srcId="{DCF789D9-9554-45FC-979A-F249CFC858F9}" destId="{33DE4CFF-D95F-4DCC-8131-F4C03159F691}" srcOrd="6" destOrd="0" presId="urn:microsoft.com/office/officeart/2005/8/layout/hList9"/>
    <dgm:cxn modelId="{85DD2198-6E18-4287-B16B-20AACA628D22}" type="presParOf" srcId="{33DE4CFF-D95F-4DCC-8131-F4C03159F691}" destId="{2057EBE4-7899-440E-861E-BA3B88BCC58E}" srcOrd="0" destOrd="0" presId="urn:microsoft.com/office/officeart/2005/8/layout/hList9"/>
    <dgm:cxn modelId="{13649375-C256-402E-8828-D5DAB5108D38}" type="presParOf" srcId="{33DE4CFF-D95F-4DCC-8131-F4C03159F691}" destId="{0F78B425-623A-4A53-8F4C-53F7157A974F}" srcOrd="1" destOrd="0" presId="urn:microsoft.com/office/officeart/2005/8/layout/hList9"/>
    <dgm:cxn modelId="{DAF07EDE-8FCF-4619-BB2A-6185D3EB7C3F}" type="presParOf" srcId="{0F78B425-623A-4A53-8F4C-53F7157A974F}" destId="{36053384-BBE0-4B9D-B724-A9D454FE4D95}" srcOrd="0" destOrd="0" presId="urn:microsoft.com/office/officeart/2005/8/layout/hList9"/>
    <dgm:cxn modelId="{DAAC829F-F657-411F-97B9-D880BAA8334A}" type="presParOf" srcId="{0F78B425-623A-4A53-8F4C-53F7157A974F}" destId="{D278A2FB-927E-41E1-9192-79C3C910CED4}" srcOrd="1" destOrd="0" presId="urn:microsoft.com/office/officeart/2005/8/layout/hList9"/>
    <dgm:cxn modelId="{E8284633-20A7-46B1-A501-0CCB43D694B1}" type="presParOf" srcId="{33DE4CFF-D95F-4DCC-8131-F4C03159F691}" destId="{0D98B2C9-C4B7-4B73-95D8-FE5C0828B4BE}" srcOrd="2" destOrd="0" presId="urn:microsoft.com/office/officeart/2005/8/layout/hList9"/>
    <dgm:cxn modelId="{21EA528F-09A9-47A6-98AB-D1102CA252A4}" type="presParOf" srcId="{0D98B2C9-C4B7-4B73-95D8-FE5C0828B4BE}" destId="{4926CC17-C4A1-4A2F-A5E1-8E47513B8B5D}" srcOrd="0" destOrd="0" presId="urn:microsoft.com/office/officeart/2005/8/layout/hList9"/>
    <dgm:cxn modelId="{591CD91E-8B55-4436-BA2B-C9D030E3408F}" type="presParOf" srcId="{0D98B2C9-C4B7-4B73-95D8-FE5C0828B4BE}" destId="{7B0EE9C4-600E-47AD-BB5E-2DB5C55CAAD4}" srcOrd="1" destOrd="0" presId="urn:microsoft.com/office/officeart/2005/8/layout/hList9"/>
    <dgm:cxn modelId="{A3626CFB-4628-49A8-A2D0-0D6828E5ED7B}" type="presParOf" srcId="{33DE4CFF-D95F-4DCC-8131-F4C03159F691}" destId="{76505695-BA2D-4955-89C0-AED8B0C10C88}" srcOrd="3" destOrd="0" presId="urn:microsoft.com/office/officeart/2005/8/layout/hList9"/>
    <dgm:cxn modelId="{AE2072EB-1537-448A-997C-A6B052D24680}" type="presParOf" srcId="{76505695-BA2D-4955-89C0-AED8B0C10C88}" destId="{A56B6646-46BA-45FD-8F52-747661D89139}" srcOrd="0" destOrd="0" presId="urn:microsoft.com/office/officeart/2005/8/layout/hList9"/>
    <dgm:cxn modelId="{D7FDA13E-ECA0-4872-95F1-4CD0CF7CEC66}" type="presParOf" srcId="{76505695-BA2D-4955-89C0-AED8B0C10C88}" destId="{9BB70FC0-A37F-44B2-8A99-B0DF545C97A2}" srcOrd="1" destOrd="0" presId="urn:microsoft.com/office/officeart/2005/8/layout/hList9"/>
    <dgm:cxn modelId="{B49CA6A3-88EF-4273-A6F4-77E0FDBDFAE1}" type="presParOf" srcId="{DCF789D9-9554-45FC-979A-F249CFC858F9}" destId="{E1C0F3DA-707A-4C4F-82EE-20A1393C977D}" srcOrd="7" destOrd="0" presId="urn:microsoft.com/office/officeart/2005/8/layout/hList9"/>
    <dgm:cxn modelId="{E1E9D21B-EE3A-4B54-B3C7-433F221CB340}" type="presParOf" srcId="{DCF789D9-9554-45FC-979A-F249CFC858F9}" destId="{FFFE3090-EA9A-4ED0-8738-E94C026D9C9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764A7-F6F0-48A9-B9A2-5F555A2C034D}">
      <dsp:nvSpPr>
        <dsp:cNvPr id="0" name=""/>
        <dsp:cNvSpPr/>
      </dsp:nvSpPr>
      <dsp:spPr>
        <a:xfrm>
          <a:off x="2667" y="449731"/>
          <a:ext cx="804438" cy="1220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8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fr-FR" sz="700" kern="1200" dirty="0"/>
        </a:p>
      </dsp:txBody>
      <dsp:txXfrm>
        <a:off x="26228" y="473292"/>
        <a:ext cx="757316" cy="911975"/>
      </dsp:txXfrm>
    </dsp:sp>
    <dsp:sp modelId="{69F918A1-803D-46A6-8C8A-404F15F760A5}">
      <dsp:nvSpPr>
        <dsp:cNvPr id="0" name=""/>
        <dsp:cNvSpPr/>
      </dsp:nvSpPr>
      <dsp:spPr>
        <a:xfrm rot="958993">
          <a:off x="402452" y="940683"/>
          <a:ext cx="1086575" cy="1086575"/>
        </a:xfrm>
        <a:prstGeom prst="leftCircularArrow">
          <a:avLst>
            <a:gd name="adj1" fmla="val 5688"/>
            <a:gd name="adj2" fmla="val 744852"/>
            <a:gd name="adj3" fmla="val 1470313"/>
            <a:gd name="adj4" fmla="val 7974440"/>
            <a:gd name="adj5" fmla="val 6636"/>
          </a:avLst>
        </a:prstGeom>
        <a:solidFill>
          <a:srgbClr val="75C4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88709-7C76-4A28-BB1D-ACBBE25B880E}">
      <dsp:nvSpPr>
        <dsp:cNvPr id="0" name=""/>
        <dsp:cNvSpPr/>
      </dsp:nvSpPr>
      <dsp:spPr>
        <a:xfrm>
          <a:off x="271120" y="1502733"/>
          <a:ext cx="715056" cy="284354"/>
        </a:xfrm>
        <a:prstGeom prst="roundRect">
          <a:avLst>
            <a:gd name="adj" fmla="val 10000"/>
          </a:avLst>
        </a:prstGeom>
        <a:solidFill>
          <a:srgbClr val="482D7F"/>
        </a:solidFill>
        <a:ln w="12700" cap="flat" cmpd="sng" algn="ctr">
          <a:solidFill>
            <a:srgbClr val="48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Réflexion individuelle</a:t>
          </a:r>
        </a:p>
      </dsp:txBody>
      <dsp:txXfrm>
        <a:off x="279448" y="1511061"/>
        <a:ext cx="698400" cy="267698"/>
      </dsp:txXfrm>
    </dsp:sp>
    <dsp:sp modelId="{03139354-95AA-467F-8CD9-81B3F82051E1}">
      <dsp:nvSpPr>
        <dsp:cNvPr id="0" name=""/>
        <dsp:cNvSpPr/>
      </dsp:nvSpPr>
      <dsp:spPr>
        <a:xfrm>
          <a:off x="1190787" y="449731"/>
          <a:ext cx="804438" cy="1220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642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fr-FR" sz="700" kern="1200" dirty="0"/>
        </a:p>
      </dsp:txBody>
      <dsp:txXfrm>
        <a:off x="1214348" y="734864"/>
        <a:ext cx="757316" cy="911975"/>
      </dsp:txXfrm>
    </dsp:sp>
    <dsp:sp modelId="{399C0677-ABC2-4E3D-8CB0-C1AF6B7568FD}">
      <dsp:nvSpPr>
        <dsp:cNvPr id="0" name=""/>
        <dsp:cNvSpPr/>
      </dsp:nvSpPr>
      <dsp:spPr>
        <a:xfrm rot="20434816">
          <a:off x="1529115" y="89054"/>
          <a:ext cx="1249846" cy="1249846"/>
        </a:xfrm>
        <a:prstGeom prst="circularArrow">
          <a:avLst>
            <a:gd name="adj1" fmla="val 4945"/>
            <a:gd name="adj2" fmla="val 635536"/>
            <a:gd name="adj3" fmla="val 20144573"/>
            <a:gd name="adj4" fmla="val 13531130"/>
            <a:gd name="adj5" fmla="val 5769"/>
          </a:avLst>
        </a:prstGeom>
        <a:solidFill>
          <a:srgbClr val="75C4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84F57-78AB-433D-ADCB-56418A546434}">
      <dsp:nvSpPr>
        <dsp:cNvPr id="0" name=""/>
        <dsp:cNvSpPr/>
      </dsp:nvSpPr>
      <dsp:spPr>
        <a:xfrm>
          <a:off x="1405555" y="315877"/>
          <a:ext cx="715056" cy="284354"/>
        </a:xfrm>
        <a:prstGeom prst="roundRect">
          <a:avLst>
            <a:gd name="adj" fmla="val 10000"/>
          </a:avLst>
        </a:prstGeom>
        <a:solidFill>
          <a:srgbClr val="E642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Session collective</a:t>
          </a:r>
        </a:p>
      </dsp:txBody>
      <dsp:txXfrm>
        <a:off x="1413883" y="324205"/>
        <a:ext cx="698400" cy="267698"/>
      </dsp:txXfrm>
    </dsp:sp>
    <dsp:sp modelId="{5FC5F832-FCD3-4787-BF73-4ACB4100A836}">
      <dsp:nvSpPr>
        <dsp:cNvPr id="0" name=""/>
        <dsp:cNvSpPr/>
      </dsp:nvSpPr>
      <dsp:spPr>
        <a:xfrm>
          <a:off x="2378908" y="449731"/>
          <a:ext cx="804438" cy="1220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8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fr-FR" sz="700" kern="1200" dirty="0"/>
        </a:p>
      </dsp:txBody>
      <dsp:txXfrm>
        <a:off x="2402469" y="473292"/>
        <a:ext cx="757316" cy="911975"/>
      </dsp:txXfrm>
    </dsp:sp>
    <dsp:sp modelId="{23F3DD31-5C00-4B34-B75A-C81780BCF2D3}">
      <dsp:nvSpPr>
        <dsp:cNvPr id="0" name=""/>
        <dsp:cNvSpPr/>
      </dsp:nvSpPr>
      <dsp:spPr>
        <a:xfrm rot="958993">
          <a:off x="2778694" y="940683"/>
          <a:ext cx="1086575" cy="1086575"/>
        </a:xfrm>
        <a:prstGeom prst="leftCircularArrow">
          <a:avLst>
            <a:gd name="adj1" fmla="val 5688"/>
            <a:gd name="adj2" fmla="val 744852"/>
            <a:gd name="adj3" fmla="val 1470313"/>
            <a:gd name="adj4" fmla="val 7974440"/>
            <a:gd name="adj5" fmla="val 6636"/>
          </a:avLst>
        </a:prstGeom>
        <a:solidFill>
          <a:srgbClr val="75C4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B0731-9166-4533-9863-C37E6677AC65}">
      <dsp:nvSpPr>
        <dsp:cNvPr id="0" name=""/>
        <dsp:cNvSpPr/>
      </dsp:nvSpPr>
      <dsp:spPr>
        <a:xfrm>
          <a:off x="2647362" y="1502733"/>
          <a:ext cx="715056" cy="284354"/>
        </a:xfrm>
        <a:prstGeom prst="roundRect">
          <a:avLst>
            <a:gd name="adj" fmla="val 10000"/>
          </a:avLst>
        </a:prstGeom>
        <a:solidFill>
          <a:srgbClr val="482D7F"/>
        </a:solidFill>
        <a:ln w="12700" cap="flat" cmpd="sng" algn="ctr">
          <a:solidFill>
            <a:srgbClr val="48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Réflexion individuelle</a:t>
          </a:r>
        </a:p>
      </dsp:txBody>
      <dsp:txXfrm>
        <a:off x="2655690" y="1511061"/>
        <a:ext cx="698400" cy="267698"/>
      </dsp:txXfrm>
    </dsp:sp>
    <dsp:sp modelId="{EDC6DB76-E97D-4138-8759-AD1B4BF2B934}">
      <dsp:nvSpPr>
        <dsp:cNvPr id="0" name=""/>
        <dsp:cNvSpPr/>
      </dsp:nvSpPr>
      <dsp:spPr>
        <a:xfrm>
          <a:off x="3567029" y="449731"/>
          <a:ext cx="804438" cy="1220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642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fr-FR" sz="700" kern="1200" dirty="0"/>
        </a:p>
      </dsp:txBody>
      <dsp:txXfrm>
        <a:off x="3590590" y="734864"/>
        <a:ext cx="757316" cy="911975"/>
      </dsp:txXfrm>
    </dsp:sp>
    <dsp:sp modelId="{4896A944-5A5A-48E1-8F6E-D9533D781C69}">
      <dsp:nvSpPr>
        <dsp:cNvPr id="0" name=""/>
        <dsp:cNvSpPr/>
      </dsp:nvSpPr>
      <dsp:spPr>
        <a:xfrm rot="20434816">
          <a:off x="3905357" y="89054"/>
          <a:ext cx="1249846" cy="1249846"/>
        </a:xfrm>
        <a:prstGeom prst="circularArrow">
          <a:avLst>
            <a:gd name="adj1" fmla="val 4945"/>
            <a:gd name="adj2" fmla="val 635536"/>
            <a:gd name="adj3" fmla="val 20144573"/>
            <a:gd name="adj4" fmla="val 13531130"/>
            <a:gd name="adj5" fmla="val 5769"/>
          </a:avLst>
        </a:prstGeom>
        <a:solidFill>
          <a:srgbClr val="75C4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50864-204F-47D4-BFC7-F45C1AFE867A}">
      <dsp:nvSpPr>
        <dsp:cNvPr id="0" name=""/>
        <dsp:cNvSpPr/>
      </dsp:nvSpPr>
      <dsp:spPr>
        <a:xfrm>
          <a:off x="3781796" y="315877"/>
          <a:ext cx="715056" cy="284354"/>
        </a:xfrm>
        <a:prstGeom prst="roundRect">
          <a:avLst>
            <a:gd name="adj" fmla="val 10000"/>
          </a:avLst>
        </a:prstGeom>
        <a:solidFill>
          <a:srgbClr val="E642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Session collective</a:t>
          </a:r>
        </a:p>
      </dsp:txBody>
      <dsp:txXfrm>
        <a:off x="3790124" y="324205"/>
        <a:ext cx="698400" cy="267698"/>
      </dsp:txXfrm>
    </dsp:sp>
    <dsp:sp modelId="{0F5249E7-BA66-4D8B-9F74-BA5BC507F9FB}">
      <dsp:nvSpPr>
        <dsp:cNvPr id="0" name=""/>
        <dsp:cNvSpPr/>
      </dsp:nvSpPr>
      <dsp:spPr>
        <a:xfrm>
          <a:off x="4755149" y="449731"/>
          <a:ext cx="804438" cy="1220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8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fr-FR" sz="700" kern="1200" dirty="0"/>
        </a:p>
      </dsp:txBody>
      <dsp:txXfrm>
        <a:off x="4778710" y="473292"/>
        <a:ext cx="757316" cy="911975"/>
      </dsp:txXfrm>
    </dsp:sp>
    <dsp:sp modelId="{6EED9DC4-D7D7-4BFB-A76B-9F4DF6D8C8E7}">
      <dsp:nvSpPr>
        <dsp:cNvPr id="0" name=""/>
        <dsp:cNvSpPr/>
      </dsp:nvSpPr>
      <dsp:spPr>
        <a:xfrm rot="958993">
          <a:off x="5154935" y="940683"/>
          <a:ext cx="1086575" cy="1086575"/>
        </a:xfrm>
        <a:prstGeom prst="leftCircularArrow">
          <a:avLst>
            <a:gd name="adj1" fmla="val 5688"/>
            <a:gd name="adj2" fmla="val 744852"/>
            <a:gd name="adj3" fmla="val 1470313"/>
            <a:gd name="adj4" fmla="val 7974440"/>
            <a:gd name="adj5" fmla="val 6636"/>
          </a:avLst>
        </a:prstGeom>
        <a:solidFill>
          <a:srgbClr val="75C4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42E8-2A2C-4F21-9620-A30B64F6C65D}">
      <dsp:nvSpPr>
        <dsp:cNvPr id="0" name=""/>
        <dsp:cNvSpPr/>
      </dsp:nvSpPr>
      <dsp:spPr>
        <a:xfrm>
          <a:off x="5023603" y="1502733"/>
          <a:ext cx="715056" cy="284354"/>
        </a:xfrm>
        <a:prstGeom prst="roundRect">
          <a:avLst>
            <a:gd name="adj" fmla="val 10000"/>
          </a:avLst>
        </a:prstGeom>
        <a:solidFill>
          <a:srgbClr val="482D7F"/>
        </a:solidFill>
        <a:ln w="12700" cap="flat" cmpd="sng" algn="ctr">
          <a:solidFill>
            <a:srgbClr val="48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Réflexion </a:t>
          </a:r>
          <a:r>
            <a:rPr lang="fr-FR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individuelle</a:t>
          </a:r>
        </a:p>
      </dsp:txBody>
      <dsp:txXfrm>
        <a:off x="5031931" y="1511061"/>
        <a:ext cx="698400" cy="267698"/>
      </dsp:txXfrm>
    </dsp:sp>
    <dsp:sp modelId="{BEDB1803-0CC3-4375-9032-C59B658749E6}">
      <dsp:nvSpPr>
        <dsp:cNvPr id="0" name=""/>
        <dsp:cNvSpPr/>
      </dsp:nvSpPr>
      <dsp:spPr>
        <a:xfrm>
          <a:off x="5943270" y="449731"/>
          <a:ext cx="804438" cy="1220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642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fr-FR" sz="700" kern="1200" dirty="0"/>
        </a:p>
      </dsp:txBody>
      <dsp:txXfrm>
        <a:off x="5966831" y="734864"/>
        <a:ext cx="757316" cy="911975"/>
      </dsp:txXfrm>
    </dsp:sp>
    <dsp:sp modelId="{E999D09C-646D-4120-8A30-FECB045B7622}">
      <dsp:nvSpPr>
        <dsp:cNvPr id="0" name=""/>
        <dsp:cNvSpPr/>
      </dsp:nvSpPr>
      <dsp:spPr>
        <a:xfrm rot="20434816">
          <a:off x="6281598" y="89054"/>
          <a:ext cx="1249846" cy="1249846"/>
        </a:xfrm>
        <a:prstGeom prst="circularArrow">
          <a:avLst>
            <a:gd name="adj1" fmla="val 4945"/>
            <a:gd name="adj2" fmla="val 635536"/>
            <a:gd name="adj3" fmla="val 20144573"/>
            <a:gd name="adj4" fmla="val 13531130"/>
            <a:gd name="adj5" fmla="val 5769"/>
          </a:avLst>
        </a:prstGeom>
        <a:solidFill>
          <a:srgbClr val="75C4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331F3-D9E8-4995-95FB-4C1C020CB0E7}">
      <dsp:nvSpPr>
        <dsp:cNvPr id="0" name=""/>
        <dsp:cNvSpPr/>
      </dsp:nvSpPr>
      <dsp:spPr>
        <a:xfrm>
          <a:off x="6158037" y="315877"/>
          <a:ext cx="715056" cy="284354"/>
        </a:xfrm>
        <a:prstGeom prst="roundRect">
          <a:avLst>
            <a:gd name="adj" fmla="val 10000"/>
          </a:avLst>
        </a:prstGeom>
        <a:solidFill>
          <a:srgbClr val="E642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Session collective </a:t>
          </a:r>
        </a:p>
      </dsp:txBody>
      <dsp:txXfrm>
        <a:off x="6166365" y="324205"/>
        <a:ext cx="698400" cy="267698"/>
      </dsp:txXfrm>
    </dsp:sp>
    <dsp:sp modelId="{3E96C496-2CF8-4508-960E-17BA1206DAD7}">
      <dsp:nvSpPr>
        <dsp:cNvPr id="0" name=""/>
        <dsp:cNvSpPr/>
      </dsp:nvSpPr>
      <dsp:spPr>
        <a:xfrm>
          <a:off x="7131391" y="449731"/>
          <a:ext cx="804438" cy="1220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8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fr-FR" sz="700" kern="1200" dirty="0"/>
        </a:p>
      </dsp:txBody>
      <dsp:txXfrm>
        <a:off x="7154952" y="473292"/>
        <a:ext cx="757316" cy="911975"/>
      </dsp:txXfrm>
    </dsp:sp>
    <dsp:sp modelId="{F89DCCB5-89CF-4AE0-ADAD-1EFCC8110F7C}">
      <dsp:nvSpPr>
        <dsp:cNvPr id="0" name=""/>
        <dsp:cNvSpPr/>
      </dsp:nvSpPr>
      <dsp:spPr>
        <a:xfrm rot="958993">
          <a:off x="7531177" y="940683"/>
          <a:ext cx="1086575" cy="1086575"/>
        </a:xfrm>
        <a:prstGeom prst="leftCircularArrow">
          <a:avLst>
            <a:gd name="adj1" fmla="val 5688"/>
            <a:gd name="adj2" fmla="val 744852"/>
            <a:gd name="adj3" fmla="val 1470313"/>
            <a:gd name="adj4" fmla="val 7974440"/>
            <a:gd name="adj5" fmla="val 6636"/>
          </a:avLst>
        </a:prstGeom>
        <a:solidFill>
          <a:srgbClr val="75C4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83877-7B7A-461B-8422-FD9A0925BBCE}">
      <dsp:nvSpPr>
        <dsp:cNvPr id="0" name=""/>
        <dsp:cNvSpPr/>
      </dsp:nvSpPr>
      <dsp:spPr>
        <a:xfrm>
          <a:off x="7399845" y="1502733"/>
          <a:ext cx="715056" cy="284354"/>
        </a:xfrm>
        <a:prstGeom prst="roundRect">
          <a:avLst>
            <a:gd name="adj" fmla="val 10000"/>
          </a:avLst>
        </a:prstGeom>
        <a:solidFill>
          <a:srgbClr val="482D7F"/>
        </a:solidFill>
        <a:ln w="12700" cap="flat" cmpd="sng" algn="ctr">
          <a:solidFill>
            <a:srgbClr val="482D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Réflexion individuelle</a:t>
          </a:r>
        </a:p>
      </dsp:txBody>
      <dsp:txXfrm>
        <a:off x="7408173" y="1511061"/>
        <a:ext cx="698400" cy="267698"/>
      </dsp:txXfrm>
    </dsp:sp>
    <dsp:sp modelId="{F1063EEF-5A1E-412F-A13D-5F7884D8CDA5}">
      <dsp:nvSpPr>
        <dsp:cNvPr id="0" name=""/>
        <dsp:cNvSpPr/>
      </dsp:nvSpPr>
      <dsp:spPr>
        <a:xfrm>
          <a:off x="8319512" y="449731"/>
          <a:ext cx="804438" cy="1220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642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fr-FR" sz="700" kern="1200" dirty="0"/>
        </a:p>
      </dsp:txBody>
      <dsp:txXfrm>
        <a:off x="8343073" y="734864"/>
        <a:ext cx="757316" cy="911975"/>
      </dsp:txXfrm>
    </dsp:sp>
    <dsp:sp modelId="{2A5A5879-053D-45BF-957A-72E3F59F558E}">
      <dsp:nvSpPr>
        <dsp:cNvPr id="0" name=""/>
        <dsp:cNvSpPr/>
      </dsp:nvSpPr>
      <dsp:spPr>
        <a:xfrm>
          <a:off x="8500943" y="315877"/>
          <a:ext cx="715056" cy="284354"/>
        </a:xfrm>
        <a:prstGeom prst="roundRect">
          <a:avLst>
            <a:gd name="adj" fmla="val 10000"/>
          </a:avLst>
        </a:prstGeom>
        <a:solidFill>
          <a:srgbClr val="E642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Session collective</a:t>
          </a:r>
        </a:p>
      </dsp:txBody>
      <dsp:txXfrm>
        <a:off x="8509271" y="324205"/>
        <a:ext cx="698400" cy="267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8A7B4-332A-43CC-B0BA-471E5CEAF312}">
      <dsp:nvSpPr>
        <dsp:cNvPr id="0" name=""/>
        <dsp:cNvSpPr/>
      </dsp:nvSpPr>
      <dsp:spPr>
        <a:xfrm>
          <a:off x="41" y="252264"/>
          <a:ext cx="3928034" cy="576000"/>
        </a:xfrm>
        <a:prstGeom prst="rect">
          <a:avLst/>
        </a:prstGeom>
        <a:solidFill>
          <a:srgbClr val="482D7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La réflexion individuelle</a:t>
          </a:r>
        </a:p>
      </dsp:txBody>
      <dsp:txXfrm>
        <a:off x="41" y="252264"/>
        <a:ext cx="3928034" cy="576000"/>
      </dsp:txXfrm>
    </dsp:sp>
    <dsp:sp modelId="{BBFD8BB8-7376-45B5-84C0-2D1F035969D1}">
      <dsp:nvSpPr>
        <dsp:cNvPr id="0" name=""/>
        <dsp:cNvSpPr/>
      </dsp:nvSpPr>
      <dsp:spPr>
        <a:xfrm>
          <a:off x="41" y="828264"/>
          <a:ext cx="3928034" cy="2983471"/>
        </a:xfrm>
        <a:prstGeom prst="rect">
          <a:avLst/>
        </a:prstGeom>
        <a:solidFill>
          <a:srgbClr val="D5CAEC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Des modules (vidéo, questionnaire, articles…) sur une plateforme online pour préparer les sessions collectives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Investissement temps : entre 30 min et 2h à répartir sur 15 jours (temps entre 2 sessions collectives)</a:t>
          </a:r>
        </a:p>
      </dsp:txBody>
      <dsp:txXfrm>
        <a:off x="41" y="828264"/>
        <a:ext cx="3928034" cy="2983471"/>
      </dsp:txXfrm>
    </dsp:sp>
    <dsp:sp modelId="{69040C32-4C42-4AC3-A642-B2DFBB0578A9}">
      <dsp:nvSpPr>
        <dsp:cNvPr id="0" name=""/>
        <dsp:cNvSpPr/>
      </dsp:nvSpPr>
      <dsp:spPr>
        <a:xfrm>
          <a:off x="4478000" y="252264"/>
          <a:ext cx="3928034" cy="576000"/>
        </a:xfrm>
        <a:prstGeom prst="rect">
          <a:avLst/>
        </a:prstGeom>
        <a:solidFill>
          <a:srgbClr val="E6425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Les sessions collectives</a:t>
          </a:r>
        </a:p>
      </dsp:txBody>
      <dsp:txXfrm>
        <a:off x="4478000" y="252264"/>
        <a:ext cx="3928034" cy="576000"/>
      </dsp:txXfrm>
    </dsp:sp>
    <dsp:sp modelId="{DDA33B8D-B221-4E97-9440-E8586564AC59}">
      <dsp:nvSpPr>
        <dsp:cNvPr id="0" name=""/>
        <dsp:cNvSpPr/>
      </dsp:nvSpPr>
      <dsp:spPr>
        <a:xfrm>
          <a:off x="4478000" y="828264"/>
          <a:ext cx="3928034" cy="2983471"/>
        </a:xfrm>
        <a:prstGeom prst="rect">
          <a:avLst/>
        </a:prstGeom>
        <a:solidFill>
          <a:srgbClr val="F7BFC8">
            <a:alpha val="89804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10 collaborateurs par groupe, toutes Maisons confondues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En </a:t>
          </a:r>
          <a:r>
            <a:rPr lang="fr-FR" sz="2000" kern="1200" dirty="0" err="1"/>
            <a:t>visio</a:t>
          </a:r>
          <a:r>
            <a:rPr lang="fr-FR" sz="2000" kern="1200" dirty="0"/>
            <a:t> sur Teams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Durée d’une session collective : 2h30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Animation par un coach externe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Pas de collègues dans un même groupe pour préserver la confidentialité</a:t>
          </a:r>
        </a:p>
      </dsp:txBody>
      <dsp:txXfrm>
        <a:off x="4478000" y="828264"/>
        <a:ext cx="3928034" cy="2983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550BE-E07E-46E6-8821-939A8DABBBB7}">
      <dsp:nvSpPr>
        <dsp:cNvPr id="0" name=""/>
        <dsp:cNvSpPr/>
      </dsp:nvSpPr>
      <dsp:spPr>
        <a:xfrm>
          <a:off x="241335" y="277538"/>
          <a:ext cx="3661264" cy="798131"/>
        </a:xfrm>
        <a:prstGeom prst="rect">
          <a:avLst/>
        </a:prstGeom>
        <a:solidFill>
          <a:srgbClr val="DCF0EE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Vous vous posez des questions sur votre trajectoire</a:t>
          </a:r>
        </a:p>
      </dsp:txBody>
      <dsp:txXfrm>
        <a:off x="827137" y="277538"/>
        <a:ext cx="3075462" cy="798131"/>
      </dsp:txXfrm>
    </dsp:sp>
    <dsp:sp modelId="{599A804F-023E-442F-9FB3-7141A2D96C65}">
      <dsp:nvSpPr>
        <dsp:cNvPr id="0" name=""/>
        <dsp:cNvSpPr/>
      </dsp:nvSpPr>
      <dsp:spPr>
        <a:xfrm>
          <a:off x="241335" y="1075670"/>
          <a:ext cx="3661264" cy="798131"/>
        </a:xfrm>
        <a:prstGeom prst="rect">
          <a:avLst/>
        </a:prstGeom>
        <a:solidFill>
          <a:srgbClr val="DCF0EE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Vous avez besoin d’aide pour définir votre projet </a:t>
          </a:r>
        </a:p>
      </dsp:txBody>
      <dsp:txXfrm>
        <a:off x="827137" y="1075670"/>
        <a:ext cx="3075462" cy="798131"/>
      </dsp:txXfrm>
    </dsp:sp>
    <dsp:sp modelId="{5EB68043-C891-4693-A955-38A444602B88}">
      <dsp:nvSpPr>
        <dsp:cNvPr id="0" name=""/>
        <dsp:cNvSpPr/>
      </dsp:nvSpPr>
      <dsp:spPr>
        <a:xfrm>
          <a:off x="241335" y="1873802"/>
          <a:ext cx="3661264" cy="798131"/>
        </a:xfrm>
        <a:prstGeom prst="rect">
          <a:avLst/>
        </a:prstGeom>
        <a:solidFill>
          <a:srgbClr val="DCF0EE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Vous avez besoin de murir votre projet pour construire votre plan d’action</a:t>
          </a:r>
        </a:p>
      </dsp:txBody>
      <dsp:txXfrm>
        <a:off x="827137" y="1873802"/>
        <a:ext cx="3075462" cy="798131"/>
      </dsp:txXfrm>
    </dsp:sp>
    <dsp:sp modelId="{FDDB0688-A0C1-49D2-A93D-DA7A7A37EC74}">
      <dsp:nvSpPr>
        <dsp:cNvPr id="0" name=""/>
        <dsp:cNvSpPr/>
      </dsp:nvSpPr>
      <dsp:spPr>
        <a:xfrm>
          <a:off x="242709" y="2671934"/>
          <a:ext cx="3658517" cy="798131"/>
        </a:xfrm>
        <a:prstGeom prst="rect">
          <a:avLst/>
        </a:prstGeom>
        <a:solidFill>
          <a:srgbClr val="DCF0EE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Vous êtes prêt à vous accorder du temps sur le sujet</a:t>
          </a:r>
        </a:p>
      </dsp:txBody>
      <dsp:txXfrm>
        <a:off x="828071" y="2671934"/>
        <a:ext cx="3073154" cy="798131"/>
      </dsp:txXfrm>
    </dsp:sp>
    <dsp:sp modelId="{945E7660-1B1F-4596-B870-233538A71680}">
      <dsp:nvSpPr>
        <dsp:cNvPr id="0" name=""/>
        <dsp:cNvSpPr/>
      </dsp:nvSpPr>
      <dsp:spPr>
        <a:xfrm>
          <a:off x="234247" y="3470066"/>
          <a:ext cx="3675441" cy="798131"/>
        </a:xfrm>
        <a:prstGeom prst="rect">
          <a:avLst/>
        </a:prstGeom>
        <a:solidFill>
          <a:srgbClr val="DCF0EE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Vous êtes partant pour bénéficier d’un moment de partage et d’énergie collective</a:t>
          </a:r>
        </a:p>
      </dsp:txBody>
      <dsp:txXfrm>
        <a:off x="822317" y="3470066"/>
        <a:ext cx="3087370" cy="798131"/>
      </dsp:txXfrm>
    </dsp:sp>
    <dsp:sp modelId="{FF3402BF-FA7F-421D-A99B-3FE4CF321659}">
      <dsp:nvSpPr>
        <dsp:cNvPr id="0" name=""/>
        <dsp:cNvSpPr/>
      </dsp:nvSpPr>
      <dsp:spPr>
        <a:xfrm>
          <a:off x="0" y="20530"/>
          <a:ext cx="797733" cy="797733"/>
        </a:xfrm>
        <a:prstGeom prst="ellipse">
          <a:avLst/>
        </a:prstGeom>
        <a:solidFill>
          <a:srgbClr val="75C4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Oui</a:t>
          </a:r>
        </a:p>
      </dsp:txBody>
      <dsp:txXfrm>
        <a:off x="116825" y="137355"/>
        <a:ext cx="564083" cy="564083"/>
      </dsp:txXfrm>
    </dsp:sp>
    <dsp:sp modelId="{36053384-BBE0-4B9D-B724-A9D454FE4D95}">
      <dsp:nvSpPr>
        <dsp:cNvPr id="0" name=""/>
        <dsp:cNvSpPr/>
      </dsp:nvSpPr>
      <dsp:spPr>
        <a:xfrm>
          <a:off x="4547760" y="320741"/>
          <a:ext cx="3786323" cy="804117"/>
        </a:xfrm>
        <a:prstGeom prst="rect">
          <a:avLst/>
        </a:prstGeom>
        <a:solidFill>
          <a:srgbClr val="D3C7EB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Vous avez déjà défini votre projet et en êtes au passage à l’action</a:t>
          </a:r>
        </a:p>
      </dsp:txBody>
      <dsp:txXfrm>
        <a:off x="5153571" y="320741"/>
        <a:ext cx="3180512" cy="804117"/>
      </dsp:txXfrm>
    </dsp:sp>
    <dsp:sp modelId="{4926CC17-C4A1-4A2F-A5E1-8E47513B8B5D}">
      <dsp:nvSpPr>
        <dsp:cNvPr id="0" name=""/>
        <dsp:cNvSpPr/>
      </dsp:nvSpPr>
      <dsp:spPr>
        <a:xfrm>
          <a:off x="4547760" y="1124859"/>
          <a:ext cx="3786323" cy="804117"/>
        </a:xfrm>
        <a:prstGeom prst="rect">
          <a:avLst/>
        </a:prstGeom>
        <a:solidFill>
          <a:srgbClr val="D3C7EB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Vous n’avez le temps/la disponibilité à consacrer pour le moment à cette réflexion</a:t>
          </a:r>
        </a:p>
      </dsp:txBody>
      <dsp:txXfrm>
        <a:off x="5153571" y="1124859"/>
        <a:ext cx="3180512" cy="804117"/>
      </dsp:txXfrm>
    </dsp:sp>
    <dsp:sp modelId="{A56B6646-46BA-45FD-8F52-747661D89139}">
      <dsp:nvSpPr>
        <dsp:cNvPr id="0" name=""/>
        <dsp:cNvSpPr/>
      </dsp:nvSpPr>
      <dsp:spPr>
        <a:xfrm>
          <a:off x="4549282" y="1928977"/>
          <a:ext cx="3783280" cy="798131"/>
        </a:xfrm>
        <a:prstGeom prst="rect">
          <a:avLst/>
        </a:prstGeom>
        <a:solidFill>
          <a:srgbClr val="D3C7EB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Vous êtes à la recherche d’un coaching individuel</a:t>
          </a:r>
        </a:p>
      </dsp:txBody>
      <dsp:txXfrm>
        <a:off x="5154606" y="1928977"/>
        <a:ext cx="3177955" cy="798131"/>
      </dsp:txXfrm>
    </dsp:sp>
    <dsp:sp modelId="{FFFE3090-EA9A-4ED0-8738-E94C026D9C9A}">
      <dsp:nvSpPr>
        <dsp:cNvPr id="0" name=""/>
        <dsp:cNvSpPr/>
      </dsp:nvSpPr>
      <dsp:spPr>
        <a:xfrm>
          <a:off x="4249553" y="70237"/>
          <a:ext cx="815171" cy="797733"/>
        </a:xfrm>
        <a:prstGeom prst="ellipse">
          <a:avLst/>
        </a:prstGeom>
        <a:solidFill>
          <a:srgbClr val="482D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Non</a:t>
          </a:r>
          <a:endParaRPr lang="fr-FR" sz="2800" kern="1200" dirty="0"/>
        </a:p>
      </dsp:txBody>
      <dsp:txXfrm>
        <a:off x="4368932" y="187062"/>
        <a:ext cx="576413" cy="564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1947130-8555-A04C-B123-57520CCE66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E5FF05-0885-B042-B162-F4D34EA2EF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CCAC3-3B9C-E447-AB98-21A8BF87CD31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5C9847-FBDD-B54C-B54C-48FA5E7369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6EB1AA-8610-1E4E-AAF5-09E30C2ABD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81CE7-D189-C847-91E9-1CBB4BD9D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1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A6C06-A200-D148-9E86-1370D142C709}" type="datetimeFigureOut">
              <a:rPr lang="fr-FR" smtClean="0"/>
              <a:t>07/11/2023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A6D47-44BA-9F46-BC3F-484A5241AD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76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A6D47-44BA-9F46-BC3F-484A5241AD4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51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D28841-1EEC-F745-A7E4-45DC0F3B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93A9C8-2ED1-B742-9BE4-59A6AAAC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DB29A8-728C-4343-B6BE-38874F0A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F098-51F5-1B4B-8516-0CF2AC81C4A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CD0027-F64C-B54C-8E33-36FDF7F1F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306592"/>
            <a:ext cx="4132728" cy="124649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4500"/>
              </a:lnSpc>
              <a:defRPr sz="4200" b="1" i="0" baseline="0">
                <a:solidFill>
                  <a:srgbClr val="482A8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A7EAC48-1949-AD41-A434-697208B7A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1978810"/>
            <a:ext cx="4132728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700" b="1" i="0" cap="all" baseline="0">
                <a:solidFill>
                  <a:srgbClr val="2BCBC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1">
            <a:extLst>
              <a:ext uri="{FF2B5EF4-FFF2-40B4-BE49-F238E27FC236}">
                <a16:creationId xmlns:a16="http://schemas.microsoft.com/office/drawing/2014/main" id="{4A99EC31-8DFE-834D-BF9A-D9A585070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2538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3768F156-55B2-8940-AF69-310F92A2C10D}"/>
              </a:ext>
            </a:extLst>
          </p:cNvPr>
          <p:cNvSpPr txBox="1">
            <a:spLocks/>
          </p:cNvSpPr>
          <p:nvPr userDrawn="1"/>
        </p:nvSpPr>
        <p:spPr>
          <a:xfrm>
            <a:off x="8487003" y="4722678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30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3B3488-422B-FF41-A0F8-2FA4CDFE6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595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EBD00478-1C3D-7142-9DEA-9D7E18D1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BC7929-72DA-F242-9300-38E3E9C6AC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129290"/>
            <a:ext cx="3194959" cy="2762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>
                <a:solidFill>
                  <a:srgbClr val="E6425F"/>
                </a:solidFill>
              </a:defRPr>
            </a:lvl2pPr>
            <a:lvl3pPr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CB776C6-8361-A74E-BAC5-A91D97DD250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52436" y="1129290"/>
            <a:ext cx="3194959" cy="2762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>
                <a:solidFill>
                  <a:srgbClr val="E6425F"/>
                </a:solidFill>
              </a:defRPr>
            </a:lvl2pPr>
            <a:lvl3pPr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u pied de page 5">
            <a:extLst>
              <a:ext uri="{FF2B5EF4-FFF2-40B4-BE49-F238E27FC236}">
                <a16:creationId xmlns:a16="http://schemas.microsoft.com/office/drawing/2014/main" id="{6E3F57A8-8EF2-434A-87E5-9BDD384DA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1707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74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EBD00478-1C3D-7142-9DEA-9D7E18D1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A575EA47-47BD-5D42-959D-87890144E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1707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0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1CA00-DBA8-0A41-87F9-8A40E110D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131" y="351651"/>
            <a:ext cx="3306338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 b="1">
                <a:solidFill>
                  <a:srgbClr val="E6425F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5CF34C-C8A4-0D47-BBC7-487552974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1475" y="1651436"/>
            <a:ext cx="3867150" cy="2998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6BCBAC-8330-EB41-824E-5D8F48D5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3ACBEF-B12E-B848-A252-A6413E8BEF6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176131" y="1086307"/>
            <a:ext cx="3150220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700" b="1" i="0" cap="none" baseline="0">
                <a:solidFill>
                  <a:srgbClr val="482D7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0" name="Espace réservé du pied de page 5">
            <a:extLst>
              <a:ext uri="{FF2B5EF4-FFF2-40B4-BE49-F238E27FC236}">
                <a16:creationId xmlns:a16="http://schemas.microsoft.com/office/drawing/2014/main" id="{2A948D32-673C-5D49-B627-A7092F48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417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26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AB2BBEF5-EE49-A145-8F55-0EB334C3E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455" y="2151055"/>
            <a:ext cx="671344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27D142F-9C13-D544-BAE4-A41EA2828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55" y="2711059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845C5A49-BE30-A44B-B240-FE4DD2835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09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B3C951-7E2F-CD4C-99FC-DEE924EC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ACFB-ACF7-CC42-9FBE-66653252876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94879E45-CABA-2C4B-900A-335BB6065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23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03F6F99B-C5E8-4346-B8E2-18E6EADCB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30688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243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EBD00478-1C3D-7142-9DEA-9D7E18D1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E59398-A0E4-2540-B63A-023DB7F3BF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129290"/>
            <a:ext cx="3194959" cy="2762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>
                <a:solidFill>
                  <a:srgbClr val="75C4BB"/>
                </a:solidFill>
              </a:defRPr>
            </a:lvl2pPr>
            <a:lvl3pPr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1D392C69-9758-7941-B243-4689C75E86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52436" y="1129290"/>
            <a:ext cx="3194959" cy="2762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>
                <a:solidFill>
                  <a:srgbClr val="75C4BB"/>
                </a:solidFill>
              </a:defRPr>
            </a:lvl2pPr>
            <a:lvl3pPr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E033D25A-E4E7-D045-B523-FB846BE69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141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EBD00478-1C3D-7142-9DEA-9D7E18D1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356FEDA0-CE06-EB4C-96D4-97AB48593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2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1" y="2306592"/>
            <a:ext cx="4132728" cy="124649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lnSpc>
                <a:spcPts val="4500"/>
              </a:lnSpc>
              <a:defRPr sz="4200" b="1" i="0" baseline="0">
                <a:solidFill>
                  <a:srgbClr val="482A8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978810"/>
            <a:ext cx="4132728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700" b="1" i="0" cap="all" baseline="0">
                <a:solidFill>
                  <a:srgbClr val="2BCBC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E8E0-DA4F-1E4C-80DD-72453EF7A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44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B3C951-7E2F-CD4C-99FC-DEE924EC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ACFB-ACF7-CC42-9FBE-66653252876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07D6F372-5A92-4649-9C8C-9DB9699A7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075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1CA00-DBA8-0A41-87F9-8A40E110D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131" y="351651"/>
            <a:ext cx="3306338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 b="1">
                <a:solidFill>
                  <a:srgbClr val="75C4BB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5CF34C-C8A4-0D47-BBC7-487552974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1475" y="1651436"/>
            <a:ext cx="3867150" cy="3262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6BCBAC-8330-EB41-824E-5D8F48D5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3ACBEF-B12E-B848-A252-A6413E8BEF6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176131" y="1086307"/>
            <a:ext cx="3150220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700" b="1" i="0" cap="none" baseline="0">
                <a:solidFill>
                  <a:srgbClr val="482D7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483CC76-F9BD-9347-BD46-FF0129C7C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4063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05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AB2BBEF5-EE49-A145-8F55-0EB334C3E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455" y="2151055"/>
            <a:ext cx="671344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27D142F-9C13-D544-BAE4-A41EA2828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55" y="2711059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pied de page 1">
            <a:extLst>
              <a:ext uri="{FF2B5EF4-FFF2-40B4-BE49-F238E27FC236}">
                <a16:creationId xmlns:a16="http://schemas.microsoft.com/office/drawing/2014/main" id="{5FA16CAD-8193-D145-9E75-55CC82423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522131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B3C951-7E2F-CD4C-99FC-DEE924EC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ACFB-ACF7-CC42-9FBE-66653252876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214C4C68-73BD-5942-8A2A-863F7611F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938996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7F4F9462-A810-C84E-AB70-93EBEF690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13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748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EBD00478-1C3D-7142-9DEA-9D7E18D1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0C729B-677C-0B4B-8096-C97F52852D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129290"/>
            <a:ext cx="3194959" cy="2762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>
                <a:solidFill>
                  <a:srgbClr val="1893D3"/>
                </a:solidFill>
              </a:defRPr>
            </a:lvl2pPr>
            <a:lvl3pPr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417BB51D-7219-B649-A867-EF0FA65346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52436" y="1129290"/>
            <a:ext cx="3194959" cy="2762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>
                <a:solidFill>
                  <a:srgbClr val="1893D3"/>
                </a:solidFill>
              </a:defRPr>
            </a:lvl2pPr>
            <a:lvl3pPr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47FD069-A8B3-8447-943B-80175FDF5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87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EBD00478-1C3D-7142-9DEA-9D7E18D1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E420C7F-468C-8240-9AA5-0C009A2DE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627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B3C951-7E2F-CD4C-99FC-DEE924EC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ACFB-ACF7-CC42-9FBE-666532528764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E6C19A7-5277-F04D-97CA-B744C898B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417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1CA00-DBA8-0A41-87F9-8A40E110D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131" y="351651"/>
            <a:ext cx="3306338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 b="1">
                <a:solidFill>
                  <a:srgbClr val="482D7F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5CF34C-C8A4-0D47-BBC7-487552974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1475" y="1651436"/>
            <a:ext cx="3867150" cy="3262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6BCBAC-8330-EB41-824E-5D8F48D5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3ACBEF-B12E-B848-A252-A6413E8BEF6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176131" y="1086307"/>
            <a:ext cx="3150220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700" b="1" i="0" cap="none" baseline="0">
                <a:solidFill>
                  <a:srgbClr val="1893D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F86AB53-B3E2-DC42-8E7D-CA0DAFA02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417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805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AB2BBEF5-EE49-A145-8F55-0EB334C3E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455" y="2151055"/>
            <a:ext cx="671344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27D142F-9C13-D544-BAE4-A41EA2828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55" y="2711059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pied de page 1">
            <a:extLst>
              <a:ext uri="{FF2B5EF4-FFF2-40B4-BE49-F238E27FC236}">
                <a16:creationId xmlns:a16="http://schemas.microsoft.com/office/drawing/2014/main" id="{5F61F7A4-C1EC-E144-B446-5AC8D2805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1988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64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E8E0-DA4F-1E4C-80DD-72453EF7A2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23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B3C951-7E2F-CD4C-99FC-DEE924EC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ACFB-ACF7-CC42-9FBE-66653252876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A6074C90-743F-BB47-A908-014F0D51E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1988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88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8B9614-8298-6C42-9935-21332840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592-B160-9744-8D9B-415E93C18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72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61ED80-D596-4A4F-94D1-E472CDFBD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1E372A-1327-0D42-93B7-BE2C5C7B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91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EBD00478-1C3D-7142-9DEA-9D7E18D1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7D695F93-5AAE-F54E-B301-D4B9458CDB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129290"/>
            <a:ext cx="3194959" cy="2762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>
                <a:solidFill>
                  <a:srgbClr val="1893D3"/>
                </a:solidFill>
              </a:defRPr>
            </a:lvl2pPr>
            <a:lvl3pPr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A8A1919C-232A-B14A-A74C-C22CAD3DAD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52436" y="1129290"/>
            <a:ext cx="3194959" cy="2762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>
                <a:solidFill>
                  <a:srgbClr val="1893D3"/>
                </a:solidFill>
              </a:defRPr>
            </a:lvl2pPr>
            <a:lvl3pPr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D3F6D95-D0B3-1B44-8C84-84CE738E3A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81E54F-BEEF-2543-B4E3-F99A0461C5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87346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50A3284-3710-D044-B0B8-09BC5F12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6A33F10-7BAF-354B-BE59-924F15730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CA4C4B-9466-6B43-912F-E5614F549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339024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1CA00-DBA8-0A41-87F9-8A40E110D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6131" y="351651"/>
            <a:ext cx="3306338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 b="1">
                <a:solidFill>
                  <a:srgbClr val="1893D3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5CF34C-C8A4-0D47-BBC7-487552974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1475" y="1651436"/>
            <a:ext cx="3867150" cy="32623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6BCBAC-8330-EB41-824E-5D8F48D5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3ACBEF-B12E-B848-A252-A6413E8BEF6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176131" y="1086307"/>
            <a:ext cx="3150220" cy="5632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700" b="1" i="0" cap="none" baseline="0">
                <a:solidFill>
                  <a:srgbClr val="482D7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41BC280-796E-FC4E-A70E-E128F8303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4063" y="4722680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91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C39FD68-65E4-1F46-8E07-F0C89CAAF3A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AB2BBEF5-EE49-A145-8F55-0EB334C3E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455" y="2151055"/>
            <a:ext cx="6713444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027D142F-9C13-D544-BAE4-A41EA2828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55" y="2711059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07C652DC-4AFF-B34A-8EEA-C2571A7FD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2538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43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theme" Target="../theme/theme13.xml"/><Relationship Id="rId9" Type="http://schemas.openxmlformats.org/officeDocument/2006/relationships/image" Target="../media/image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theme" Target="../theme/theme17.xml"/><Relationship Id="rId9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2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0BA7158-B42D-1944-9D32-910F8114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76415" cy="5143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F9F1AFA-A421-0641-9E3D-EB566A5A6D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7" y="0"/>
            <a:ext cx="4269358" cy="51435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AD27D2-E819-8A40-9665-FCC69DB5F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F098-51F5-1B4B-8516-0CF2AC81C4A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B969E2C-2623-1543-BCF6-498FFA66C4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582" y="197663"/>
            <a:ext cx="2521774" cy="11239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996C8B4-5EBB-2F4D-9665-CE940633141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5264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ADD550D-F964-9B4B-8D12-5BD571BDAF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FEC3D8-6419-C340-BFDF-C4EF4216EA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01A83-7AC5-454D-A7C5-CC3DE51AB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18361B-FA73-C543-BE58-EC124C52D767}"/>
              </a:ext>
            </a:extLst>
          </p:cNvPr>
          <p:cNvSpPr txBox="1"/>
          <p:nvPr userDrawn="1"/>
        </p:nvSpPr>
        <p:spPr>
          <a:xfrm>
            <a:off x="892098" y="1706137"/>
            <a:ext cx="146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B48223-C04F-AB41-95CB-BB80FBF9724F}"/>
              </a:ext>
            </a:extLst>
          </p:cNvPr>
          <p:cNvSpPr/>
          <p:nvPr userDrawn="1"/>
        </p:nvSpPr>
        <p:spPr>
          <a:xfrm>
            <a:off x="892098" y="2075469"/>
            <a:ext cx="853068" cy="150542"/>
          </a:xfrm>
          <a:prstGeom prst="rect">
            <a:avLst/>
          </a:prstGeom>
          <a:solidFill>
            <a:srgbClr val="E6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893D3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698C1A2-5BBE-D749-833B-D878703D08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4767" y="4548967"/>
            <a:ext cx="680115" cy="648377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9EA9F46A-D8D3-2741-B88B-0CC2AE73119B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E7ACB45-0168-9F4A-83D9-E7119B80E2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0B6ED61-7FD2-E541-9B6C-4C06AC95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840827-DF42-3E45-92D2-F9BD60EB8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417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68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6C88CEF-7B22-CA45-A289-E2826D8539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" y="1"/>
            <a:ext cx="9141289" cy="51434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E7B673D-BC46-7B4D-AC10-51B0B0EE92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4767" y="4548967"/>
            <a:ext cx="680115" cy="6483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310396-886B-6146-8600-1F39CCA899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FEDB2-5C1D-EB40-8702-5833FC56EA2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79038B2-8588-284E-BC4B-F8437C1906D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568772" y="276625"/>
            <a:ext cx="1288421" cy="574267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2F7D06-5064-684E-8FCF-F23CDAB88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02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baseline="0">
          <a:solidFill>
            <a:srgbClr val="482A8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i="0" kern="1200" baseline="0">
          <a:solidFill>
            <a:srgbClr val="482A8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1" i="0" kern="1200" baseline="0">
          <a:solidFill>
            <a:srgbClr val="1893D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82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6C88CEF-7B22-CA45-A289-E2826D853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85A3390-1B85-DC43-B3B6-F53BD89D80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6006" y="4509935"/>
            <a:ext cx="680115" cy="6483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D89B484-7247-0A43-A4E4-A87338465D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990" y="527154"/>
            <a:ext cx="4048705" cy="41359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310396-886B-6146-8600-1F39CCA899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FEDB2-5C1D-EB40-8702-5833FC56EA2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6FC484E-DC26-8143-8A40-FCA4E6FE29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0AF60DC-015B-C14E-BF8F-E519A31D9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30688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42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E642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baseline="0">
          <a:solidFill>
            <a:srgbClr val="482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rgbClr val="482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 baseline="0">
          <a:solidFill>
            <a:srgbClr val="E642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82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6C88CEF-7B22-CA45-A289-E2826D8539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717C3D-9FD3-4C49-A84B-0C3707EAD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1310396-886B-6146-8600-1F39CCA899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98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8F5F8B-C302-4246-B9FC-DFF1BBF9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713444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632305-A290-4F47-817A-FF0EC92C884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28651" y="1183341"/>
            <a:ext cx="7045137" cy="326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5211A76-6C97-E742-A529-C40571F6B12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6006" y="4509935"/>
            <a:ext cx="680115" cy="6483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1412D6E-1992-0640-975F-07F4A077F1D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8649"/>
            <a:ext cx="854530" cy="11365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FEDB2-5C1D-EB40-8702-5833FC56EA2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FF6A4F0-E181-524C-A17F-EC2FD0A7D29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4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56" r:id="rId2"/>
    <p:sldLayoutId id="214748370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75C4B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baseline="0">
          <a:solidFill>
            <a:srgbClr val="482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rgbClr val="482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 baseline="0">
          <a:solidFill>
            <a:srgbClr val="75C4B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82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ADD550D-F964-9B4B-8D12-5BD571BDAF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FEC3D8-6419-C340-BFDF-C4EF4216EA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01A83-7AC5-454D-A7C5-CC3DE51AB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4F193-9E29-3042-B402-0B0AF9BA3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4063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18361B-FA73-C543-BE58-EC124C52D767}"/>
              </a:ext>
            </a:extLst>
          </p:cNvPr>
          <p:cNvSpPr txBox="1"/>
          <p:nvPr userDrawn="1"/>
        </p:nvSpPr>
        <p:spPr>
          <a:xfrm>
            <a:off x="892098" y="1706137"/>
            <a:ext cx="146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5C595F-BB3A-D241-A45D-427207CA5101}"/>
              </a:ext>
            </a:extLst>
          </p:cNvPr>
          <p:cNvSpPr/>
          <p:nvPr userDrawn="1"/>
        </p:nvSpPr>
        <p:spPr>
          <a:xfrm>
            <a:off x="892098" y="2075469"/>
            <a:ext cx="853068" cy="150542"/>
          </a:xfrm>
          <a:prstGeom prst="rect">
            <a:avLst/>
          </a:prstGeom>
          <a:solidFill>
            <a:srgbClr val="75C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893D3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0EB8297-ED0E-9A4A-AEEC-D3DB4042E9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6006" y="4509935"/>
            <a:ext cx="680115" cy="648377"/>
          </a:xfrm>
          <a:prstGeom prst="rect">
            <a:avLst/>
          </a:prstGeom>
        </p:spPr>
      </p:pic>
      <p:sp>
        <p:nvSpPr>
          <p:cNvPr id="17" name="Espace réservé du numéro de diapositive 6">
            <a:extLst>
              <a:ext uri="{FF2B5EF4-FFF2-40B4-BE49-F238E27FC236}">
                <a16:creationId xmlns:a16="http://schemas.microsoft.com/office/drawing/2014/main" id="{68E5EA0D-43A4-2847-BD1B-91C4B4567713}"/>
              </a:ext>
            </a:extLst>
          </p:cNvPr>
          <p:cNvSpPr txBox="1">
            <a:spLocks/>
          </p:cNvSpPr>
          <p:nvPr userDrawn="1"/>
        </p:nvSpPr>
        <p:spPr>
          <a:xfrm>
            <a:off x="8515349" y="4748307"/>
            <a:ext cx="373901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701A42-288D-C245-841C-AD429C59BFDC}" type="slidenum">
              <a:rPr lang="fr-FR" sz="900" smtClean="0">
                <a:solidFill>
                  <a:schemeClr val="bg1"/>
                </a:solidFill>
              </a:rPr>
              <a:pPr algn="r"/>
              <a:t>‹N°›</a:t>
            </a:fld>
            <a:endParaRPr lang="fr-FR" sz="90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C0D3C85-17BF-AF4F-AABD-3E241F4B46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6C88CEF-7B22-CA45-A289-E2826D8539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" y="1"/>
            <a:ext cx="9141289" cy="51434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080EE3D-A17F-ED44-BA37-3D77CC1B86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6006" y="4509935"/>
            <a:ext cx="680115" cy="6483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310396-886B-6146-8600-1F39CCA899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FEDB2-5C1D-EB40-8702-5833FC56EA2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9069621-175F-E646-9DE2-332C5242D9A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568772" y="276625"/>
            <a:ext cx="1288421" cy="574267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8B72900-CE26-AD44-910B-E986F7576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endParaRPr lang="fr-FR" b="1"/>
          </a:p>
        </p:txBody>
      </p:sp>
    </p:spTree>
    <p:extLst>
      <p:ext uri="{BB962C8B-B14F-4D97-AF65-F5344CB8AC3E}">
        <p14:creationId xmlns:p14="http://schemas.microsoft.com/office/powerpoint/2010/main" val="356714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baseline="0">
          <a:solidFill>
            <a:srgbClr val="482A8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i="0" kern="1200" baseline="0">
          <a:solidFill>
            <a:srgbClr val="482A8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1" i="0" kern="1200" baseline="0">
          <a:solidFill>
            <a:srgbClr val="1893D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82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6C88CEF-7B22-CA45-A289-E2826D853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3764EA8-EBCC-F34D-BEFD-5D2A823FE4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6006" y="4537815"/>
            <a:ext cx="680115" cy="6483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D89B484-7247-0A43-A4E4-A87338465D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482" y="601400"/>
            <a:ext cx="4150401" cy="40617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310396-886B-6146-8600-1F39CCA899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FEDB2-5C1D-EB40-8702-5833FC56EA2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96C0A48-4858-3F4E-BC62-E7BA939F33E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B3CCF1-A4FD-4F46-BD1D-27D339FF0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13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50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E642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baseline="0">
          <a:solidFill>
            <a:srgbClr val="482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rgbClr val="482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 baseline="0">
          <a:solidFill>
            <a:srgbClr val="E642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82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3A8309B0-E8D0-894E-8D3D-E148DFD61230}"/>
              </a:ext>
            </a:extLst>
          </p:cNvPr>
          <p:cNvGrpSpPr/>
          <p:nvPr userDrawn="1"/>
        </p:nvGrpSpPr>
        <p:grpSpPr>
          <a:xfrm>
            <a:off x="1354" y="0"/>
            <a:ext cx="9141291" cy="5143500"/>
            <a:chOff x="1354" y="0"/>
            <a:chExt cx="9141291" cy="514350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6C88CEF-7B22-CA45-A289-E2826D853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4" y="0"/>
              <a:ext cx="9141291" cy="51435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1310396-886B-6146-8600-1F39CCA899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673" y="4361248"/>
              <a:ext cx="907534" cy="680651"/>
            </a:xfrm>
            <a:prstGeom prst="rect">
              <a:avLst/>
            </a:prstGeom>
            <a:noFill/>
            <a:effectLst>
              <a:glow>
                <a:schemeClr val="accent1">
                  <a:alpha val="40000"/>
                </a:schemeClr>
              </a:glow>
            </a:effectLst>
          </p:spPr>
        </p:pic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8F5F8B-C302-4246-B9FC-DFF1BBF9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97" y="305359"/>
            <a:ext cx="6713444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632305-A290-4F47-817A-FF0EC92C8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183341"/>
            <a:ext cx="7045137" cy="326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5211A76-6C97-E742-A529-C40571F6B12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6006" y="4537815"/>
            <a:ext cx="680115" cy="6483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1412D6E-1992-0640-975F-07F4A077F1D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8649"/>
            <a:ext cx="854530" cy="11365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FEDB2-5C1D-EB40-8702-5833FC56E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67CBC17-4658-7147-8491-AD8417E9CD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8A5BE2-2891-F849-B52D-A2B7460A0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46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08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482D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baseline="0">
          <a:solidFill>
            <a:srgbClr val="482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rgbClr val="482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 baseline="0">
          <a:solidFill>
            <a:srgbClr val="1893D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82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ADD550D-F964-9B4B-8D12-5BD571BDAF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FEC3D8-6419-C340-BFDF-C4EF4216EA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01A83-7AC5-454D-A7C5-CC3DE51AB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4F193-9E29-3042-B402-0B0AF9BA3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5417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18361B-FA73-C543-BE58-EC124C52D767}"/>
              </a:ext>
            </a:extLst>
          </p:cNvPr>
          <p:cNvSpPr txBox="1"/>
          <p:nvPr userDrawn="1"/>
        </p:nvSpPr>
        <p:spPr>
          <a:xfrm>
            <a:off x="892098" y="1706137"/>
            <a:ext cx="146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EC2075-1C8C-EA4B-BD3B-87012B79FEB6}"/>
              </a:ext>
            </a:extLst>
          </p:cNvPr>
          <p:cNvSpPr/>
          <p:nvPr userDrawn="1"/>
        </p:nvSpPr>
        <p:spPr>
          <a:xfrm>
            <a:off x="892098" y="2075469"/>
            <a:ext cx="853068" cy="150542"/>
          </a:xfrm>
          <a:prstGeom prst="rect">
            <a:avLst/>
          </a:prstGeom>
          <a:solidFill>
            <a:srgbClr val="482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893D3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EFF001F-B1A8-DD42-A110-9607DC246D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6006" y="4537815"/>
            <a:ext cx="680115" cy="648377"/>
          </a:xfrm>
          <a:prstGeom prst="rect">
            <a:avLst/>
          </a:prstGeom>
        </p:spPr>
      </p:pic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48A1E0C7-48CC-AB41-B204-027005FB5E24}"/>
              </a:ext>
            </a:extLst>
          </p:cNvPr>
          <p:cNvSpPr txBox="1">
            <a:spLocks/>
          </p:cNvSpPr>
          <p:nvPr userDrawn="1"/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42F03B4-2D72-2E47-BE15-48743296FB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3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6C88CEF-7B22-CA45-A289-E2826D8539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" y="1"/>
            <a:ext cx="9141289" cy="51434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4165782-8416-824E-83D0-58F087233C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568772" y="276625"/>
            <a:ext cx="1288421" cy="5742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D8276FE-2D9D-7B47-96C0-FA8F1F168C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6006" y="4537815"/>
            <a:ext cx="680115" cy="6483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310396-886B-6146-8600-1F39CCA899B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FEDB2-5C1D-EB40-8702-5833FC56EA2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BAF7E2E-16DE-5A4F-924D-3D25BF8F4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1988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7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baseline="0">
          <a:solidFill>
            <a:srgbClr val="482A8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i="0" kern="1200" baseline="0">
          <a:solidFill>
            <a:srgbClr val="482A8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1" i="0" kern="1200" baseline="0">
          <a:solidFill>
            <a:srgbClr val="1893D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82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E8E0-DA4F-1E4C-80DD-72453EF7A2C1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123D5B3-5B7C-4049-9BF6-D6E2F221F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582" y="197663"/>
            <a:ext cx="2521774" cy="112399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A414A6B-B8CD-484F-8FDB-F9D69B1EE55A}"/>
              </a:ext>
            </a:extLst>
          </p:cNvPr>
          <p:cNvSpPr txBox="1"/>
          <p:nvPr userDrawn="1"/>
        </p:nvSpPr>
        <p:spPr>
          <a:xfrm>
            <a:off x="665979" y="2024365"/>
            <a:ext cx="1675519" cy="3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COUVERTURE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8A4C7B-89C5-194D-BF80-D26227247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82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ABA18D-9009-4D4A-AB67-A4AEC5D00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9AB7F31-37DD-3E4B-9B76-582F232E1E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CBB4D3-0001-B34C-A73C-F9AD5EDB4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071509-306F-834B-925B-08979F8EC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99592-B160-9744-8D9B-415E93C18BF5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3010A9-4B34-CA49-94FF-44FDEBD7D5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9095ED-49DF-2A46-A73C-80B1651B0C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387" y="317500"/>
            <a:ext cx="5331687" cy="45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2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6C88CEF-7B22-CA45-A289-E2826D853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26C8D82-C411-DC40-B055-AF4003684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795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0F62273-5CE7-A448-9FF3-47E18878B1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407158" y="4548967"/>
            <a:ext cx="680115" cy="6483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D89B484-7247-0A43-A4E4-A87338465D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4557" y="601400"/>
            <a:ext cx="4800251" cy="40617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310396-886B-6146-8600-1F39CCA899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FEDB2-5C1D-EB40-8702-5833FC56EA2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C3B554B-D127-A846-B5E4-821A1FF8E8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7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E642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baseline="0">
          <a:solidFill>
            <a:srgbClr val="482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rgbClr val="482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 baseline="0">
          <a:solidFill>
            <a:srgbClr val="E642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82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3A8309B0-E8D0-894E-8D3D-E148DFD61230}"/>
              </a:ext>
            </a:extLst>
          </p:cNvPr>
          <p:cNvGrpSpPr/>
          <p:nvPr userDrawn="1"/>
        </p:nvGrpSpPr>
        <p:grpSpPr>
          <a:xfrm>
            <a:off x="1354" y="0"/>
            <a:ext cx="9141291" cy="5143500"/>
            <a:chOff x="1354" y="0"/>
            <a:chExt cx="9141291" cy="514350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6C88CEF-7B22-CA45-A289-E2826D853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4" y="0"/>
              <a:ext cx="9141291" cy="51435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1310396-886B-6146-8600-1F39CCA899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673" y="4361248"/>
              <a:ext cx="907534" cy="680651"/>
            </a:xfrm>
            <a:prstGeom prst="rect">
              <a:avLst/>
            </a:prstGeom>
            <a:noFill/>
            <a:effectLst>
              <a:glow>
                <a:schemeClr val="accent1">
                  <a:alpha val="40000"/>
                </a:schemeClr>
              </a:glow>
            </a:effectLst>
          </p:spPr>
        </p:pic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8F5F8B-C302-4246-B9FC-DFF1BBF9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713444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632305-A290-4F47-817A-FF0EC92C8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183341"/>
            <a:ext cx="7045137" cy="326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5211A76-6C97-E742-A529-C40571F6B12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8407158" y="4548967"/>
            <a:ext cx="680115" cy="6483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1412D6E-1992-0640-975F-07F4A077F1D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1" y="68649"/>
            <a:ext cx="854530" cy="1136526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FEDB2-5C1D-EB40-8702-5833FC56E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6FD72F5-0BBF-9047-8BF5-F75B844140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1A9864-6FC7-8C40-B199-CE32F5222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2538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08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1893D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baseline="0">
          <a:solidFill>
            <a:srgbClr val="482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rgbClr val="482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 baseline="0">
          <a:solidFill>
            <a:srgbClr val="1893D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82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74073803-7008-4A4E-8839-F707207B20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FEC3D8-6419-C340-BFDF-C4EF4216EA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01A83-7AC5-454D-A7C5-CC3DE51AB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F18361B-FA73-C543-BE58-EC124C52D767}"/>
              </a:ext>
            </a:extLst>
          </p:cNvPr>
          <p:cNvSpPr txBox="1"/>
          <p:nvPr userDrawn="1"/>
        </p:nvSpPr>
        <p:spPr>
          <a:xfrm>
            <a:off x="892098" y="1706137"/>
            <a:ext cx="146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IMAGE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58F8CE-BB39-3848-BDFC-72CC9793C65E}"/>
              </a:ext>
            </a:extLst>
          </p:cNvPr>
          <p:cNvSpPr/>
          <p:nvPr userDrawn="1"/>
        </p:nvSpPr>
        <p:spPr>
          <a:xfrm>
            <a:off x="892098" y="2075469"/>
            <a:ext cx="853068" cy="150542"/>
          </a:xfrm>
          <a:prstGeom prst="rect">
            <a:avLst/>
          </a:prstGeom>
          <a:solidFill>
            <a:srgbClr val="189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1893D3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9DAB388-E91B-DC4E-9DE5-1A9866FB3D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407158" y="4548967"/>
            <a:ext cx="680115" cy="648377"/>
          </a:xfrm>
          <a:prstGeom prst="rect">
            <a:avLst/>
          </a:prstGeom>
        </p:spPr>
      </p:pic>
      <p:sp>
        <p:nvSpPr>
          <p:cNvPr id="19" name="Espace réservé du numéro de diapositive 6">
            <a:extLst>
              <a:ext uri="{FF2B5EF4-FFF2-40B4-BE49-F238E27FC236}">
                <a16:creationId xmlns:a16="http://schemas.microsoft.com/office/drawing/2014/main" id="{4A0A45FE-9684-224A-9ED7-6989FCF9F209}"/>
              </a:ext>
            </a:extLst>
          </p:cNvPr>
          <p:cNvSpPr txBox="1">
            <a:spLocks/>
          </p:cNvSpPr>
          <p:nvPr userDrawn="1"/>
        </p:nvSpPr>
        <p:spPr>
          <a:xfrm>
            <a:off x="8515349" y="4748307"/>
            <a:ext cx="373901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701A42-288D-C245-841C-AD429C59BFDC}" type="slidenum">
              <a:rPr lang="fr-FR" sz="900" smtClean="0">
                <a:solidFill>
                  <a:schemeClr val="bg1"/>
                </a:solidFill>
              </a:rPr>
              <a:pPr algn="r"/>
              <a:t>‹N°›</a:t>
            </a:fld>
            <a:endParaRPr lang="fr-FR" sz="90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419343E-6A7A-CC4D-AAC4-8756C5EA4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D2A386A-7800-C444-9CE6-633195074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4063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74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6C88CEF-7B22-CA45-A289-E2826D8539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" y="1"/>
            <a:ext cx="9141291" cy="51434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310396-886B-6146-8600-1F39CCA899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211A76-6C97-E742-A529-C40571F6B12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8407158" y="4548967"/>
            <a:ext cx="680115" cy="64837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FEDB2-5C1D-EB40-8702-5833FC56EA2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DE07CD3-0E45-4044-A1CB-C4FB119D93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7568772" y="276625"/>
            <a:ext cx="1288421" cy="57426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0E0D5F-2A69-9243-AC42-53FF2AA6F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2538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04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baseline="0">
          <a:solidFill>
            <a:srgbClr val="482A8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i="0" kern="1200" baseline="0">
          <a:solidFill>
            <a:srgbClr val="482A8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1" i="0" kern="1200" baseline="0">
          <a:solidFill>
            <a:srgbClr val="1893D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82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6C88CEF-7B22-CA45-A289-E2826D853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9127EC-A51F-354F-8D0C-8E670A8305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4767" y="4548967"/>
            <a:ext cx="680115" cy="6483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D89B484-7247-0A43-A4E4-A87338465D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4951" y="601400"/>
            <a:ext cx="3959462" cy="40617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310396-886B-6146-8600-1F39CCA899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" y="4361248"/>
            <a:ext cx="907534" cy="6806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FEDB2-5C1D-EB40-8702-5833FC56EA2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A6357AC-FBAF-6944-AF29-C045D0ED589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59E9BA-3FB4-5448-8737-AFAE1549D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267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20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E642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baseline="0">
          <a:solidFill>
            <a:srgbClr val="482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rgbClr val="482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 baseline="0">
          <a:solidFill>
            <a:srgbClr val="E642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82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3A8309B0-E8D0-894E-8D3D-E148DFD61230}"/>
              </a:ext>
            </a:extLst>
          </p:cNvPr>
          <p:cNvGrpSpPr/>
          <p:nvPr userDrawn="1"/>
        </p:nvGrpSpPr>
        <p:grpSpPr>
          <a:xfrm>
            <a:off x="1354" y="0"/>
            <a:ext cx="9141291" cy="5143500"/>
            <a:chOff x="1354" y="0"/>
            <a:chExt cx="9141291" cy="514350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6C88CEF-7B22-CA45-A289-E2826D853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4" y="0"/>
              <a:ext cx="9141291" cy="51435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1310396-886B-6146-8600-1F39CCA899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673" y="4361248"/>
              <a:ext cx="907534" cy="680651"/>
            </a:xfrm>
            <a:prstGeom prst="rect">
              <a:avLst/>
            </a:prstGeom>
            <a:noFill/>
            <a:effectLst>
              <a:glow>
                <a:schemeClr val="accent1">
                  <a:alpha val="40000"/>
                </a:schemeClr>
              </a:glow>
            </a:effectLst>
          </p:spPr>
        </p:pic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8F5F8B-C302-4246-B9FC-DFF1BBF9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713444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632305-A290-4F47-817A-FF0EC92C8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183341"/>
            <a:ext cx="7045137" cy="3263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412D6E-1992-0640-975F-07F4A077F1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8649"/>
            <a:ext cx="854530" cy="113652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9F7EBA7-DBFC-7A4A-9B2D-1E95309A6F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4767" y="4548967"/>
            <a:ext cx="680115" cy="648377"/>
          </a:xfrm>
          <a:prstGeom prst="rect">
            <a:avLst/>
          </a:prstGeom>
        </p:spPr>
      </p:pic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5EAFA509-18DF-484B-9D05-7D77032E7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4010" y="4722680"/>
            <a:ext cx="387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E0DACFB-ACF7-CC42-9FBE-666532528764}" type="slidenum">
              <a:rPr lang="fr-FR" smtClean="0"/>
              <a:pPr/>
              <a:t>‹N°›</a:t>
            </a:fld>
            <a:endParaRPr lang="fr-FR" sz="9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6379F10-EB0C-CB4B-A8B5-56EA8267B20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68772" y="276625"/>
            <a:ext cx="1288421" cy="574268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9659C8-DE07-5345-A542-EB7D9842C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8289" y="4721707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82D7F"/>
                </a:solidFill>
              </a:defRPr>
            </a:lvl1pPr>
          </a:lstStyle>
          <a:p>
            <a:pPr algn="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34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5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rgbClr val="E6425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 baseline="0">
          <a:solidFill>
            <a:srgbClr val="482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rgbClr val="482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 baseline="0">
          <a:solidFill>
            <a:srgbClr val="E6425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rgbClr val="482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mobilites.groupe-vyv.fr/non-classe/atelier-mobilite-nouvelles-date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arrieres@groupe-vyv.f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86F75E8-C679-364C-9FC8-A0FC6A6DE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76415" cy="514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F031680-3964-2749-87EA-FBF38E3C8B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7" y="0"/>
            <a:ext cx="4269358" cy="51435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5EDD7C30-E5D8-45EB-B5CF-2F3CFC809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306592"/>
            <a:ext cx="4132728" cy="1246495"/>
          </a:xfrm>
        </p:spPr>
        <p:txBody>
          <a:bodyPr/>
          <a:lstStyle/>
          <a:p>
            <a:r>
              <a:rPr lang="fr-FR"/>
              <a:t>L’Atelier </a:t>
            </a:r>
            <a:br>
              <a:rPr lang="fr-FR"/>
            </a:br>
            <a:r>
              <a:rPr lang="fr-FR"/>
              <a:t>Mobilité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853813EF-5542-4261-8B42-7C2D9ED2B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1978810"/>
            <a:ext cx="4132728" cy="327782"/>
          </a:xfrm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/>
              <a:t>CLAP</a:t>
            </a:r>
          </a:p>
        </p:txBody>
      </p:sp>
    </p:spTree>
    <p:extLst>
      <p:ext uri="{BB962C8B-B14F-4D97-AF65-F5344CB8AC3E}">
        <p14:creationId xmlns:p14="http://schemas.microsoft.com/office/powerpoint/2010/main" val="76521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8A64C5F-10F6-41B6-A377-1F257B4C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</p:spPr>
        <p:txBody>
          <a:bodyPr/>
          <a:lstStyle/>
          <a:p>
            <a:r>
              <a:rPr lang="fr-FR" dirty="0"/>
              <a:t>Quels sont les objectifs du dispositif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80BA15-65DD-4A25-85C5-1AFC348E7D2E}"/>
              </a:ext>
            </a:extLst>
          </p:cNvPr>
          <p:cNvSpPr txBox="1"/>
          <p:nvPr/>
        </p:nvSpPr>
        <p:spPr>
          <a:xfrm>
            <a:off x="2375998" y="1065296"/>
            <a:ext cx="5461713" cy="923330"/>
          </a:xfrm>
          <a:prstGeom prst="rect">
            <a:avLst/>
          </a:prstGeom>
          <a:ln>
            <a:solidFill>
              <a:srgbClr val="1893D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62C7E"/>
                </a:solidFill>
              </a:rPr>
              <a:t>Vous allez bénéficier d’un accompagnement personnalisé dans votre réflexion sur votre trajectoire professionnelle.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302667-3848-42EA-85EA-3420BE19B876}"/>
              </a:ext>
            </a:extLst>
          </p:cNvPr>
          <p:cNvSpPr/>
          <p:nvPr/>
        </p:nvSpPr>
        <p:spPr>
          <a:xfrm>
            <a:off x="2375998" y="2339450"/>
            <a:ext cx="5461713" cy="923330"/>
          </a:xfrm>
          <a:prstGeom prst="rect">
            <a:avLst/>
          </a:prstGeom>
          <a:ln>
            <a:solidFill>
              <a:srgbClr val="1893D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62C7E"/>
                </a:solidFill>
              </a:rPr>
              <a:t>Le parcours doit vous permettre de déterminer votre prochaine étape professionnelle et construire votre plan d’action pour y arriver.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F79297-E10F-4872-A39C-AE348AC843A9}"/>
              </a:ext>
            </a:extLst>
          </p:cNvPr>
          <p:cNvSpPr/>
          <p:nvPr/>
        </p:nvSpPr>
        <p:spPr>
          <a:xfrm>
            <a:off x="2375996" y="3618105"/>
            <a:ext cx="5461715" cy="923330"/>
          </a:xfrm>
          <a:prstGeom prst="rect">
            <a:avLst/>
          </a:prstGeom>
          <a:ln>
            <a:solidFill>
              <a:srgbClr val="1893D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62C7E"/>
                </a:solidFill>
              </a:rPr>
              <a:t>Le parcours vise à vous rendre autonome : à l’issue vous devez avoir les clés pour refaire le chemin pour une éventuelle prochaine étape professionnelle.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0A6B1A-C5C1-4810-A78A-5F309F3FD5A4}"/>
              </a:ext>
            </a:extLst>
          </p:cNvPr>
          <p:cNvSpPr txBox="1"/>
          <p:nvPr/>
        </p:nvSpPr>
        <p:spPr>
          <a:xfrm rot="20765449">
            <a:off x="1085647" y="1008425"/>
            <a:ext cx="18998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893D3"/>
                </a:solidFill>
                <a:latin typeface="Forte" panose="03060902040502070203" pitchFamily="66" charset="0"/>
              </a:rPr>
              <a:t>Accompagnement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E80C48-A706-4477-8DC7-DF1059F3CCC9}"/>
              </a:ext>
            </a:extLst>
          </p:cNvPr>
          <p:cNvSpPr txBox="1"/>
          <p:nvPr/>
        </p:nvSpPr>
        <p:spPr>
          <a:xfrm rot="20765449">
            <a:off x="777716" y="2287123"/>
            <a:ext cx="21212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893D3"/>
                </a:solidFill>
                <a:latin typeface="Forte" panose="03060902040502070203" pitchFamily="66" charset="0"/>
              </a:rPr>
              <a:t>Mise en mouvement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E8D060-D76B-4768-AC1F-C243B808EBC0}"/>
              </a:ext>
            </a:extLst>
          </p:cNvPr>
          <p:cNvSpPr txBox="1"/>
          <p:nvPr/>
        </p:nvSpPr>
        <p:spPr>
          <a:xfrm rot="20765449">
            <a:off x="1332369" y="3487543"/>
            <a:ext cx="12486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893D3"/>
                </a:solidFill>
                <a:latin typeface="Forte" panose="03060902040502070203" pitchFamily="66" charset="0"/>
              </a:rPr>
              <a:t>Autonomie</a:t>
            </a:r>
          </a:p>
        </p:txBody>
      </p:sp>
    </p:spTree>
    <p:extLst>
      <p:ext uri="{BB962C8B-B14F-4D97-AF65-F5344CB8AC3E}">
        <p14:creationId xmlns:p14="http://schemas.microsoft.com/office/powerpoint/2010/main" val="40528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EFB8DE38-22C4-4101-A178-3689C999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</p:spPr>
        <p:txBody>
          <a:bodyPr/>
          <a:lstStyle/>
          <a:p>
            <a:r>
              <a:rPr lang="fr-FR" dirty="0"/>
              <a:t>Quel est le déroulé  ?</a:t>
            </a: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EA22EE63-CD0A-ADC8-98C6-484A8EAC5119}"/>
              </a:ext>
            </a:extLst>
          </p:cNvPr>
          <p:cNvSpPr>
            <a:spLocks noEditPoints="1"/>
          </p:cNvSpPr>
          <p:nvPr/>
        </p:nvSpPr>
        <p:spPr bwMode="auto">
          <a:xfrm>
            <a:off x="2829921" y="2429430"/>
            <a:ext cx="740589" cy="722408"/>
          </a:xfrm>
          <a:custGeom>
            <a:avLst/>
            <a:gdLst>
              <a:gd name="T0" fmla="*/ 343 w 344"/>
              <a:gd name="T1" fmla="*/ 153 h 344"/>
              <a:gd name="T2" fmla="*/ 332 w 344"/>
              <a:gd name="T3" fmla="*/ 144 h 344"/>
              <a:gd name="T4" fmla="*/ 296 w 344"/>
              <a:gd name="T5" fmla="*/ 121 h 344"/>
              <a:gd name="T6" fmla="*/ 306 w 344"/>
              <a:gd name="T7" fmla="*/ 78 h 344"/>
              <a:gd name="T8" fmla="*/ 307 w 344"/>
              <a:gd name="T9" fmla="*/ 65 h 344"/>
              <a:gd name="T10" fmla="*/ 280 w 344"/>
              <a:gd name="T11" fmla="*/ 38 h 344"/>
              <a:gd name="T12" fmla="*/ 267 w 344"/>
              <a:gd name="T13" fmla="*/ 39 h 344"/>
              <a:gd name="T14" fmla="*/ 224 w 344"/>
              <a:gd name="T15" fmla="*/ 49 h 344"/>
              <a:gd name="T16" fmla="*/ 200 w 344"/>
              <a:gd name="T17" fmla="*/ 11 h 344"/>
              <a:gd name="T18" fmla="*/ 192 w 344"/>
              <a:gd name="T19" fmla="*/ 1 h 344"/>
              <a:gd name="T20" fmla="*/ 153 w 344"/>
              <a:gd name="T21" fmla="*/ 1 h 344"/>
              <a:gd name="T22" fmla="*/ 145 w 344"/>
              <a:gd name="T23" fmla="*/ 11 h 344"/>
              <a:gd name="T24" fmla="*/ 121 w 344"/>
              <a:gd name="T25" fmla="*/ 48 h 344"/>
              <a:gd name="T26" fmla="*/ 79 w 344"/>
              <a:gd name="T27" fmla="*/ 38 h 344"/>
              <a:gd name="T28" fmla="*/ 66 w 344"/>
              <a:gd name="T29" fmla="*/ 37 h 344"/>
              <a:gd name="T30" fmla="*/ 38 w 344"/>
              <a:gd name="T31" fmla="*/ 64 h 344"/>
              <a:gd name="T32" fmla="*/ 39 w 344"/>
              <a:gd name="T33" fmla="*/ 77 h 344"/>
              <a:gd name="T34" fmla="*/ 49 w 344"/>
              <a:gd name="T35" fmla="*/ 120 h 344"/>
              <a:gd name="T36" fmla="*/ 11 w 344"/>
              <a:gd name="T37" fmla="*/ 144 h 344"/>
              <a:gd name="T38" fmla="*/ 1 w 344"/>
              <a:gd name="T39" fmla="*/ 152 h 344"/>
              <a:gd name="T40" fmla="*/ 1 w 344"/>
              <a:gd name="T41" fmla="*/ 191 h 344"/>
              <a:gd name="T42" fmla="*/ 13 w 344"/>
              <a:gd name="T43" fmla="*/ 200 h 344"/>
              <a:gd name="T44" fmla="*/ 48 w 344"/>
              <a:gd name="T45" fmla="*/ 223 h 344"/>
              <a:gd name="T46" fmla="*/ 38 w 344"/>
              <a:gd name="T47" fmla="*/ 266 h 344"/>
              <a:gd name="T48" fmla="*/ 37 w 344"/>
              <a:gd name="T49" fmla="*/ 279 h 344"/>
              <a:gd name="T50" fmla="*/ 64 w 344"/>
              <a:gd name="T51" fmla="*/ 306 h 344"/>
              <a:gd name="T52" fmla="*/ 77 w 344"/>
              <a:gd name="T53" fmla="*/ 305 h 344"/>
              <a:gd name="T54" fmla="*/ 120 w 344"/>
              <a:gd name="T55" fmla="*/ 295 h 344"/>
              <a:gd name="T56" fmla="*/ 144 w 344"/>
              <a:gd name="T57" fmla="*/ 333 h 344"/>
              <a:gd name="T58" fmla="*/ 152 w 344"/>
              <a:gd name="T59" fmla="*/ 343 h 344"/>
              <a:gd name="T60" fmla="*/ 172 w 344"/>
              <a:gd name="T61" fmla="*/ 344 h 344"/>
              <a:gd name="T62" fmla="*/ 191 w 344"/>
              <a:gd name="T63" fmla="*/ 343 h 344"/>
              <a:gd name="T64" fmla="*/ 199 w 344"/>
              <a:gd name="T65" fmla="*/ 333 h 344"/>
              <a:gd name="T66" fmla="*/ 223 w 344"/>
              <a:gd name="T67" fmla="*/ 296 h 344"/>
              <a:gd name="T68" fmla="*/ 265 w 344"/>
              <a:gd name="T69" fmla="*/ 306 h 344"/>
              <a:gd name="T70" fmla="*/ 278 w 344"/>
              <a:gd name="T71" fmla="*/ 307 h 344"/>
              <a:gd name="T72" fmla="*/ 306 w 344"/>
              <a:gd name="T73" fmla="*/ 280 h 344"/>
              <a:gd name="T74" fmla="*/ 305 w 344"/>
              <a:gd name="T75" fmla="*/ 267 h 344"/>
              <a:gd name="T76" fmla="*/ 295 w 344"/>
              <a:gd name="T77" fmla="*/ 224 h 344"/>
              <a:gd name="T78" fmla="*/ 331 w 344"/>
              <a:gd name="T79" fmla="*/ 200 h 344"/>
              <a:gd name="T80" fmla="*/ 333 w 344"/>
              <a:gd name="T81" fmla="*/ 200 h 344"/>
              <a:gd name="T82" fmla="*/ 343 w 344"/>
              <a:gd name="T83" fmla="*/ 192 h 344"/>
              <a:gd name="T84" fmla="*/ 343 w 344"/>
              <a:gd name="T85" fmla="*/ 153 h 344"/>
              <a:gd name="T86" fmla="*/ 172 w 344"/>
              <a:gd name="T87" fmla="*/ 230 h 344"/>
              <a:gd name="T88" fmla="*/ 115 w 344"/>
              <a:gd name="T89" fmla="*/ 172 h 344"/>
              <a:gd name="T90" fmla="*/ 172 w 344"/>
              <a:gd name="T91" fmla="*/ 115 h 344"/>
              <a:gd name="T92" fmla="*/ 230 w 344"/>
              <a:gd name="T93" fmla="*/ 172 h 344"/>
              <a:gd name="T94" fmla="*/ 172 w 344"/>
              <a:gd name="T95" fmla="*/ 230 h 344"/>
              <a:gd name="T96" fmla="*/ 172 w 344"/>
              <a:gd name="T97" fmla="*/ 230 h 344"/>
              <a:gd name="T98" fmla="*/ 172 w 344"/>
              <a:gd name="T99" fmla="*/ 23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4" h="344">
                <a:moveTo>
                  <a:pt x="343" y="153"/>
                </a:moveTo>
                <a:cubicBezTo>
                  <a:pt x="342" y="148"/>
                  <a:pt x="337" y="144"/>
                  <a:pt x="332" y="144"/>
                </a:cubicBezTo>
                <a:cubicBezTo>
                  <a:pt x="316" y="144"/>
                  <a:pt x="302" y="135"/>
                  <a:pt x="296" y="121"/>
                </a:cubicBezTo>
                <a:cubicBezTo>
                  <a:pt x="290" y="106"/>
                  <a:pt x="294" y="89"/>
                  <a:pt x="306" y="78"/>
                </a:cubicBezTo>
                <a:cubicBezTo>
                  <a:pt x="309" y="75"/>
                  <a:pt x="310" y="69"/>
                  <a:pt x="307" y="65"/>
                </a:cubicBezTo>
                <a:cubicBezTo>
                  <a:pt x="299" y="55"/>
                  <a:pt x="290" y="46"/>
                  <a:pt x="280" y="38"/>
                </a:cubicBezTo>
                <a:cubicBezTo>
                  <a:pt x="276" y="35"/>
                  <a:pt x="270" y="35"/>
                  <a:pt x="267" y="39"/>
                </a:cubicBezTo>
                <a:cubicBezTo>
                  <a:pt x="256" y="50"/>
                  <a:pt x="238" y="55"/>
                  <a:pt x="224" y="49"/>
                </a:cubicBezTo>
                <a:cubicBezTo>
                  <a:pt x="209" y="42"/>
                  <a:pt x="200" y="27"/>
                  <a:pt x="200" y="11"/>
                </a:cubicBezTo>
                <a:cubicBezTo>
                  <a:pt x="201" y="6"/>
                  <a:pt x="197" y="2"/>
                  <a:pt x="192" y="1"/>
                </a:cubicBezTo>
                <a:cubicBezTo>
                  <a:pt x="179" y="0"/>
                  <a:pt x="166" y="0"/>
                  <a:pt x="153" y="1"/>
                </a:cubicBezTo>
                <a:cubicBezTo>
                  <a:pt x="148" y="2"/>
                  <a:pt x="145" y="6"/>
                  <a:pt x="145" y="11"/>
                </a:cubicBezTo>
                <a:cubicBezTo>
                  <a:pt x="145" y="27"/>
                  <a:pt x="136" y="42"/>
                  <a:pt x="121" y="48"/>
                </a:cubicBezTo>
                <a:cubicBezTo>
                  <a:pt x="107" y="53"/>
                  <a:pt x="89" y="49"/>
                  <a:pt x="79" y="38"/>
                </a:cubicBezTo>
                <a:cubicBezTo>
                  <a:pt x="75" y="34"/>
                  <a:pt x="70" y="34"/>
                  <a:pt x="66" y="37"/>
                </a:cubicBezTo>
                <a:cubicBezTo>
                  <a:pt x="56" y="45"/>
                  <a:pt x="46" y="54"/>
                  <a:pt x="38" y="64"/>
                </a:cubicBezTo>
                <a:cubicBezTo>
                  <a:pt x="35" y="68"/>
                  <a:pt x="35" y="74"/>
                  <a:pt x="39" y="77"/>
                </a:cubicBezTo>
                <a:cubicBezTo>
                  <a:pt x="51" y="88"/>
                  <a:pt x="55" y="106"/>
                  <a:pt x="49" y="120"/>
                </a:cubicBezTo>
                <a:cubicBezTo>
                  <a:pt x="43" y="134"/>
                  <a:pt x="28" y="144"/>
                  <a:pt x="11" y="144"/>
                </a:cubicBezTo>
                <a:cubicBezTo>
                  <a:pt x="6" y="143"/>
                  <a:pt x="2" y="147"/>
                  <a:pt x="1" y="152"/>
                </a:cubicBezTo>
                <a:cubicBezTo>
                  <a:pt x="0" y="165"/>
                  <a:pt x="0" y="178"/>
                  <a:pt x="1" y="191"/>
                </a:cubicBezTo>
                <a:cubicBezTo>
                  <a:pt x="2" y="196"/>
                  <a:pt x="8" y="200"/>
                  <a:pt x="13" y="200"/>
                </a:cubicBezTo>
                <a:cubicBezTo>
                  <a:pt x="27" y="199"/>
                  <a:pt x="42" y="208"/>
                  <a:pt x="48" y="223"/>
                </a:cubicBezTo>
                <a:cubicBezTo>
                  <a:pt x="54" y="238"/>
                  <a:pt x="50" y="255"/>
                  <a:pt x="38" y="266"/>
                </a:cubicBezTo>
                <a:cubicBezTo>
                  <a:pt x="35" y="269"/>
                  <a:pt x="34" y="275"/>
                  <a:pt x="37" y="279"/>
                </a:cubicBezTo>
                <a:cubicBezTo>
                  <a:pt x="45" y="289"/>
                  <a:pt x="54" y="298"/>
                  <a:pt x="64" y="306"/>
                </a:cubicBezTo>
                <a:cubicBezTo>
                  <a:pt x="68" y="309"/>
                  <a:pt x="74" y="309"/>
                  <a:pt x="77" y="305"/>
                </a:cubicBezTo>
                <a:cubicBezTo>
                  <a:pt x="88" y="294"/>
                  <a:pt x="106" y="289"/>
                  <a:pt x="120" y="295"/>
                </a:cubicBezTo>
                <a:cubicBezTo>
                  <a:pt x="135" y="302"/>
                  <a:pt x="144" y="317"/>
                  <a:pt x="144" y="333"/>
                </a:cubicBezTo>
                <a:cubicBezTo>
                  <a:pt x="143" y="338"/>
                  <a:pt x="147" y="342"/>
                  <a:pt x="152" y="343"/>
                </a:cubicBezTo>
                <a:cubicBezTo>
                  <a:pt x="159" y="343"/>
                  <a:pt x="165" y="344"/>
                  <a:pt x="172" y="344"/>
                </a:cubicBezTo>
                <a:cubicBezTo>
                  <a:pt x="178" y="344"/>
                  <a:pt x="184" y="344"/>
                  <a:pt x="191" y="343"/>
                </a:cubicBezTo>
                <a:cubicBezTo>
                  <a:pt x="196" y="342"/>
                  <a:pt x="199" y="338"/>
                  <a:pt x="199" y="333"/>
                </a:cubicBezTo>
                <a:cubicBezTo>
                  <a:pt x="199" y="317"/>
                  <a:pt x="208" y="302"/>
                  <a:pt x="223" y="296"/>
                </a:cubicBezTo>
                <a:cubicBezTo>
                  <a:pt x="237" y="291"/>
                  <a:pt x="255" y="295"/>
                  <a:pt x="265" y="306"/>
                </a:cubicBezTo>
                <a:cubicBezTo>
                  <a:pt x="269" y="310"/>
                  <a:pt x="274" y="310"/>
                  <a:pt x="278" y="307"/>
                </a:cubicBezTo>
                <a:cubicBezTo>
                  <a:pt x="289" y="299"/>
                  <a:pt x="298" y="290"/>
                  <a:pt x="306" y="280"/>
                </a:cubicBezTo>
                <a:cubicBezTo>
                  <a:pt x="309" y="276"/>
                  <a:pt x="309" y="270"/>
                  <a:pt x="305" y="267"/>
                </a:cubicBezTo>
                <a:cubicBezTo>
                  <a:pt x="293" y="256"/>
                  <a:pt x="289" y="238"/>
                  <a:pt x="295" y="224"/>
                </a:cubicBezTo>
                <a:cubicBezTo>
                  <a:pt x="301" y="210"/>
                  <a:pt x="315" y="200"/>
                  <a:pt x="331" y="200"/>
                </a:cubicBezTo>
                <a:cubicBezTo>
                  <a:pt x="333" y="200"/>
                  <a:pt x="333" y="200"/>
                  <a:pt x="333" y="200"/>
                </a:cubicBezTo>
                <a:cubicBezTo>
                  <a:pt x="338" y="201"/>
                  <a:pt x="342" y="197"/>
                  <a:pt x="343" y="192"/>
                </a:cubicBezTo>
                <a:cubicBezTo>
                  <a:pt x="344" y="179"/>
                  <a:pt x="344" y="166"/>
                  <a:pt x="343" y="153"/>
                </a:cubicBezTo>
                <a:close/>
                <a:moveTo>
                  <a:pt x="172" y="230"/>
                </a:moveTo>
                <a:cubicBezTo>
                  <a:pt x="141" y="230"/>
                  <a:pt x="115" y="204"/>
                  <a:pt x="115" y="172"/>
                </a:cubicBezTo>
                <a:cubicBezTo>
                  <a:pt x="115" y="141"/>
                  <a:pt x="141" y="115"/>
                  <a:pt x="172" y="115"/>
                </a:cubicBezTo>
                <a:cubicBezTo>
                  <a:pt x="204" y="115"/>
                  <a:pt x="230" y="141"/>
                  <a:pt x="230" y="172"/>
                </a:cubicBezTo>
                <a:cubicBezTo>
                  <a:pt x="230" y="204"/>
                  <a:pt x="204" y="230"/>
                  <a:pt x="172" y="230"/>
                </a:cubicBezTo>
                <a:close/>
                <a:moveTo>
                  <a:pt x="172" y="230"/>
                </a:moveTo>
                <a:cubicBezTo>
                  <a:pt x="172" y="230"/>
                  <a:pt x="172" y="230"/>
                  <a:pt x="172" y="230"/>
                </a:cubicBezTo>
              </a:path>
            </a:pathLst>
          </a:custGeom>
          <a:solidFill>
            <a:srgbClr val="75C4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9435BD47-B825-206F-7ABD-9AFC36F85AB2}"/>
              </a:ext>
            </a:extLst>
          </p:cNvPr>
          <p:cNvSpPr>
            <a:spLocks noEditPoints="1"/>
          </p:cNvSpPr>
          <p:nvPr/>
        </p:nvSpPr>
        <p:spPr bwMode="auto">
          <a:xfrm>
            <a:off x="4321487" y="2385275"/>
            <a:ext cx="740589" cy="722408"/>
          </a:xfrm>
          <a:custGeom>
            <a:avLst/>
            <a:gdLst>
              <a:gd name="T0" fmla="*/ 343 w 344"/>
              <a:gd name="T1" fmla="*/ 153 h 344"/>
              <a:gd name="T2" fmla="*/ 332 w 344"/>
              <a:gd name="T3" fmla="*/ 144 h 344"/>
              <a:gd name="T4" fmla="*/ 296 w 344"/>
              <a:gd name="T5" fmla="*/ 121 h 344"/>
              <a:gd name="T6" fmla="*/ 306 w 344"/>
              <a:gd name="T7" fmla="*/ 78 h 344"/>
              <a:gd name="T8" fmla="*/ 307 w 344"/>
              <a:gd name="T9" fmla="*/ 65 h 344"/>
              <a:gd name="T10" fmla="*/ 280 w 344"/>
              <a:gd name="T11" fmla="*/ 38 h 344"/>
              <a:gd name="T12" fmla="*/ 267 w 344"/>
              <a:gd name="T13" fmla="*/ 39 h 344"/>
              <a:gd name="T14" fmla="*/ 224 w 344"/>
              <a:gd name="T15" fmla="*/ 49 h 344"/>
              <a:gd name="T16" fmla="*/ 200 w 344"/>
              <a:gd name="T17" fmla="*/ 11 h 344"/>
              <a:gd name="T18" fmla="*/ 192 w 344"/>
              <a:gd name="T19" fmla="*/ 1 h 344"/>
              <a:gd name="T20" fmla="*/ 153 w 344"/>
              <a:gd name="T21" fmla="*/ 1 h 344"/>
              <a:gd name="T22" fmla="*/ 145 w 344"/>
              <a:gd name="T23" fmla="*/ 11 h 344"/>
              <a:gd name="T24" fmla="*/ 121 w 344"/>
              <a:gd name="T25" fmla="*/ 48 h 344"/>
              <a:gd name="T26" fmla="*/ 79 w 344"/>
              <a:gd name="T27" fmla="*/ 38 h 344"/>
              <a:gd name="T28" fmla="*/ 66 w 344"/>
              <a:gd name="T29" fmla="*/ 37 h 344"/>
              <a:gd name="T30" fmla="*/ 38 w 344"/>
              <a:gd name="T31" fmla="*/ 64 h 344"/>
              <a:gd name="T32" fmla="*/ 39 w 344"/>
              <a:gd name="T33" fmla="*/ 77 h 344"/>
              <a:gd name="T34" fmla="*/ 49 w 344"/>
              <a:gd name="T35" fmla="*/ 120 h 344"/>
              <a:gd name="T36" fmla="*/ 11 w 344"/>
              <a:gd name="T37" fmla="*/ 144 h 344"/>
              <a:gd name="T38" fmla="*/ 1 w 344"/>
              <a:gd name="T39" fmla="*/ 152 h 344"/>
              <a:gd name="T40" fmla="*/ 1 w 344"/>
              <a:gd name="T41" fmla="*/ 191 h 344"/>
              <a:gd name="T42" fmla="*/ 13 w 344"/>
              <a:gd name="T43" fmla="*/ 200 h 344"/>
              <a:gd name="T44" fmla="*/ 48 w 344"/>
              <a:gd name="T45" fmla="*/ 223 h 344"/>
              <a:gd name="T46" fmla="*/ 38 w 344"/>
              <a:gd name="T47" fmla="*/ 266 h 344"/>
              <a:gd name="T48" fmla="*/ 37 w 344"/>
              <a:gd name="T49" fmla="*/ 279 h 344"/>
              <a:gd name="T50" fmla="*/ 64 w 344"/>
              <a:gd name="T51" fmla="*/ 306 h 344"/>
              <a:gd name="T52" fmla="*/ 77 w 344"/>
              <a:gd name="T53" fmla="*/ 305 h 344"/>
              <a:gd name="T54" fmla="*/ 120 w 344"/>
              <a:gd name="T55" fmla="*/ 295 h 344"/>
              <a:gd name="T56" fmla="*/ 144 w 344"/>
              <a:gd name="T57" fmla="*/ 333 h 344"/>
              <a:gd name="T58" fmla="*/ 152 w 344"/>
              <a:gd name="T59" fmla="*/ 343 h 344"/>
              <a:gd name="T60" fmla="*/ 172 w 344"/>
              <a:gd name="T61" fmla="*/ 344 h 344"/>
              <a:gd name="T62" fmla="*/ 191 w 344"/>
              <a:gd name="T63" fmla="*/ 343 h 344"/>
              <a:gd name="T64" fmla="*/ 199 w 344"/>
              <a:gd name="T65" fmla="*/ 333 h 344"/>
              <a:gd name="T66" fmla="*/ 223 w 344"/>
              <a:gd name="T67" fmla="*/ 296 h 344"/>
              <a:gd name="T68" fmla="*/ 265 w 344"/>
              <a:gd name="T69" fmla="*/ 306 h 344"/>
              <a:gd name="T70" fmla="*/ 278 w 344"/>
              <a:gd name="T71" fmla="*/ 307 h 344"/>
              <a:gd name="T72" fmla="*/ 306 w 344"/>
              <a:gd name="T73" fmla="*/ 280 h 344"/>
              <a:gd name="T74" fmla="*/ 305 w 344"/>
              <a:gd name="T75" fmla="*/ 267 h 344"/>
              <a:gd name="T76" fmla="*/ 295 w 344"/>
              <a:gd name="T77" fmla="*/ 224 h 344"/>
              <a:gd name="T78" fmla="*/ 331 w 344"/>
              <a:gd name="T79" fmla="*/ 200 h 344"/>
              <a:gd name="T80" fmla="*/ 333 w 344"/>
              <a:gd name="T81" fmla="*/ 200 h 344"/>
              <a:gd name="T82" fmla="*/ 343 w 344"/>
              <a:gd name="T83" fmla="*/ 192 h 344"/>
              <a:gd name="T84" fmla="*/ 343 w 344"/>
              <a:gd name="T85" fmla="*/ 153 h 344"/>
              <a:gd name="T86" fmla="*/ 172 w 344"/>
              <a:gd name="T87" fmla="*/ 230 h 344"/>
              <a:gd name="T88" fmla="*/ 115 w 344"/>
              <a:gd name="T89" fmla="*/ 172 h 344"/>
              <a:gd name="T90" fmla="*/ 172 w 344"/>
              <a:gd name="T91" fmla="*/ 115 h 344"/>
              <a:gd name="T92" fmla="*/ 230 w 344"/>
              <a:gd name="T93" fmla="*/ 172 h 344"/>
              <a:gd name="T94" fmla="*/ 172 w 344"/>
              <a:gd name="T95" fmla="*/ 230 h 344"/>
              <a:gd name="T96" fmla="*/ 172 w 344"/>
              <a:gd name="T97" fmla="*/ 230 h 344"/>
              <a:gd name="T98" fmla="*/ 172 w 344"/>
              <a:gd name="T99" fmla="*/ 23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4" h="344">
                <a:moveTo>
                  <a:pt x="343" y="153"/>
                </a:moveTo>
                <a:cubicBezTo>
                  <a:pt x="342" y="148"/>
                  <a:pt x="337" y="144"/>
                  <a:pt x="332" y="144"/>
                </a:cubicBezTo>
                <a:cubicBezTo>
                  <a:pt x="316" y="144"/>
                  <a:pt x="302" y="135"/>
                  <a:pt x="296" y="121"/>
                </a:cubicBezTo>
                <a:cubicBezTo>
                  <a:pt x="290" y="106"/>
                  <a:pt x="294" y="89"/>
                  <a:pt x="306" y="78"/>
                </a:cubicBezTo>
                <a:cubicBezTo>
                  <a:pt x="309" y="75"/>
                  <a:pt x="310" y="69"/>
                  <a:pt x="307" y="65"/>
                </a:cubicBezTo>
                <a:cubicBezTo>
                  <a:pt x="299" y="55"/>
                  <a:pt x="290" y="46"/>
                  <a:pt x="280" y="38"/>
                </a:cubicBezTo>
                <a:cubicBezTo>
                  <a:pt x="276" y="35"/>
                  <a:pt x="270" y="35"/>
                  <a:pt x="267" y="39"/>
                </a:cubicBezTo>
                <a:cubicBezTo>
                  <a:pt x="256" y="50"/>
                  <a:pt x="238" y="55"/>
                  <a:pt x="224" y="49"/>
                </a:cubicBezTo>
                <a:cubicBezTo>
                  <a:pt x="209" y="42"/>
                  <a:pt x="200" y="27"/>
                  <a:pt x="200" y="11"/>
                </a:cubicBezTo>
                <a:cubicBezTo>
                  <a:pt x="201" y="6"/>
                  <a:pt x="197" y="2"/>
                  <a:pt x="192" y="1"/>
                </a:cubicBezTo>
                <a:cubicBezTo>
                  <a:pt x="179" y="0"/>
                  <a:pt x="166" y="0"/>
                  <a:pt x="153" y="1"/>
                </a:cubicBezTo>
                <a:cubicBezTo>
                  <a:pt x="148" y="2"/>
                  <a:pt x="145" y="6"/>
                  <a:pt x="145" y="11"/>
                </a:cubicBezTo>
                <a:cubicBezTo>
                  <a:pt x="145" y="27"/>
                  <a:pt x="136" y="42"/>
                  <a:pt x="121" y="48"/>
                </a:cubicBezTo>
                <a:cubicBezTo>
                  <a:pt x="107" y="53"/>
                  <a:pt x="89" y="49"/>
                  <a:pt x="79" y="38"/>
                </a:cubicBezTo>
                <a:cubicBezTo>
                  <a:pt x="75" y="34"/>
                  <a:pt x="70" y="34"/>
                  <a:pt x="66" y="37"/>
                </a:cubicBezTo>
                <a:cubicBezTo>
                  <a:pt x="56" y="45"/>
                  <a:pt x="46" y="54"/>
                  <a:pt x="38" y="64"/>
                </a:cubicBezTo>
                <a:cubicBezTo>
                  <a:pt x="35" y="68"/>
                  <a:pt x="35" y="74"/>
                  <a:pt x="39" y="77"/>
                </a:cubicBezTo>
                <a:cubicBezTo>
                  <a:pt x="51" y="88"/>
                  <a:pt x="55" y="106"/>
                  <a:pt x="49" y="120"/>
                </a:cubicBezTo>
                <a:cubicBezTo>
                  <a:pt x="43" y="134"/>
                  <a:pt x="28" y="144"/>
                  <a:pt x="11" y="144"/>
                </a:cubicBezTo>
                <a:cubicBezTo>
                  <a:pt x="6" y="143"/>
                  <a:pt x="2" y="147"/>
                  <a:pt x="1" y="152"/>
                </a:cubicBezTo>
                <a:cubicBezTo>
                  <a:pt x="0" y="165"/>
                  <a:pt x="0" y="178"/>
                  <a:pt x="1" y="191"/>
                </a:cubicBezTo>
                <a:cubicBezTo>
                  <a:pt x="2" y="196"/>
                  <a:pt x="8" y="200"/>
                  <a:pt x="13" y="200"/>
                </a:cubicBezTo>
                <a:cubicBezTo>
                  <a:pt x="27" y="199"/>
                  <a:pt x="42" y="208"/>
                  <a:pt x="48" y="223"/>
                </a:cubicBezTo>
                <a:cubicBezTo>
                  <a:pt x="54" y="238"/>
                  <a:pt x="50" y="255"/>
                  <a:pt x="38" y="266"/>
                </a:cubicBezTo>
                <a:cubicBezTo>
                  <a:pt x="35" y="269"/>
                  <a:pt x="34" y="275"/>
                  <a:pt x="37" y="279"/>
                </a:cubicBezTo>
                <a:cubicBezTo>
                  <a:pt x="45" y="289"/>
                  <a:pt x="54" y="298"/>
                  <a:pt x="64" y="306"/>
                </a:cubicBezTo>
                <a:cubicBezTo>
                  <a:pt x="68" y="309"/>
                  <a:pt x="74" y="309"/>
                  <a:pt x="77" y="305"/>
                </a:cubicBezTo>
                <a:cubicBezTo>
                  <a:pt x="88" y="294"/>
                  <a:pt x="106" y="289"/>
                  <a:pt x="120" y="295"/>
                </a:cubicBezTo>
                <a:cubicBezTo>
                  <a:pt x="135" y="302"/>
                  <a:pt x="144" y="317"/>
                  <a:pt x="144" y="333"/>
                </a:cubicBezTo>
                <a:cubicBezTo>
                  <a:pt x="143" y="338"/>
                  <a:pt x="147" y="342"/>
                  <a:pt x="152" y="343"/>
                </a:cubicBezTo>
                <a:cubicBezTo>
                  <a:pt x="159" y="343"/>
                  <a:pt x="165" y="344"/>
                  <a:pt x="172" y="344"/>
                </a:cubicBezTo>
                <a:cubicBezTo>
                  <a:pt x="178" y="344"/>
                  <a:pt x="184" y="344"/>
                  <a:pt x="191" y="343"/>
                </a:cubicBezTo>
                <a:cubicBezTo>
                  <a:pt x="196" y="342"/>
                  <a:pt x="199" y="338"/>
                  <a:pt x="199" y="333"/>
                </a:cubicBezTo>
                <a:cubicBezTo>
                  <a:pt x="199" y="317"/>
                  <a:pt x="208" y="302"/>
                  <a:pt x="223" y="296"/>
                </a:cubicBezTo>
                <a:cubicBezTo>
                  <a:pt x="237" y="291"/>
                  <a:pt x="255" y="295"/>
                  <a:pt x="265" y="306"/>
                </a:cubicBezTo>
                <a:cubicBezTo>
                  <a:pt x="269" y="310"/>
                  <a:pt x="274" y="310"/>
                  <a:pt x="278" y="307"/>
                </a:cubicBezTo>
                <a:cubicBezTo>
                  <a:pt x="289" y="299"/>
                  <a:pt x="298" y="290"/>
                  <a:pt x="306" y="280"/>
                </a:cubicBezTo>
                <a:cubicBezTo>
                  <a:pt x="309" y="276"/>
                  <a:pt x="309" y="270"/>
                  <a:pt x="305" y="267"/>
                </a:cubicBezTo>
                <a:cubicBezTo>
                  <a:pt x="293" y="256"/>
                  <a:pt x="289" y="238"/>
                  <a:pt x="295" y="224"/>
                </a:cubicBezTo>
                <a:cubicBezTo>
                  <a:pt x="301" y="210"/>
                  <a:pt x="315" y="200"/>
                  <a:pt x="331" y="200"/>
                </a:cubicBezTo>
                <a:cubicBezTo>
                  <a:pt x="333" y="200"/>
                  <a:pt x="333" y="200"/>
                  <a:pt x="333" y="200"/>
                </a:cubicBezTo>
                <a:cubicBezTo>
                  <a:pt x="338" y="201"/>
                  <a:pt x="342" y="197"/>
                  <a:pt x="343" y="192"/>
                </a:cubicBezTo>
                <a:cubicBezTo>
                  <a:pt x="344" y="179"/>
                  <a:pt x="344" y="166"/>
                  <a:pt x="343" y="153"/>
                </a:cubicBezTo>
                <a:close/>
                <a:moveTo>
                  <a:pt x="172" y="230"/>
                </a:moveTo>
                <a:cubicBezTo>
                  <a:pt x="141" y="230"/>
                  <a:pt x="115" y="204"/>
                  <a:pt x="115" y="172"/>
                </a:cubicBezTo>
                <a:cubicBezTo>
                  <a:pt x="115" y="141"/>
                  <a:pt x="141" y="115"/>
                  <a:pt x="172" y="115"/>
                </a:cubicBezTo>
                <a:cubicBezTo>
                  <a:pt x="204" y="115"/>
                  <a:pt x="230" y="141"/>
                  <a:pt x="230" y="172"/>
                </a:cubicBezTo>
                <a:cubicBezTo>
                  <a:pt x="230" y="204"/>
                  <a:pt x="204" y="230"/>
                  <a:pt x="172" y="230"/>
                </a:cubicBezTo>
                <a:close/>
                <a:moveTo>
                  <a:pt x="172" y="230"/>
                </a:moveTo>
                <a:cubicBezTo>
                  <a:pt x="172" y="230"/>
                  <a:pt x="172" y="230"/>
                  <a:pt x="172" y="230"/>
                </a:cubicBezTo>
              </a:path>
            </a:pathLst>
          </a:custGeom>
          <a:solidFill>
            <a:srgbClr val="75C4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616E50EB-9B47-487C-FE7A-E5A14AD8AC3C}"/>
              </a:ext>
            </a:extLst>
          </p:cNvPr>
          <p:cNvSpPr>
            <a:spLocks noEditPoints="1"/>
          </p:cNvSpPr>
          <p:nvPr/>
        </p:nvSpPr>
        <p:spPr bwMode="auto">
          <a:xfrm>
            <a:off x="5587395" y="3321931"/>
            <a:ext cx="740589" cy="722408"/>
          </a:xfrm>
          <a:custGeom>
            <a:avLst/>
            <a:gdLst>
              <a:gd name="T0" fmla="*/ 343 w 344"/>
              <a:gd name="T1" fmla="*/ 153 h 344"/>
              <a:gd name="T2" fmla="*/ 332 w 344"/>
              <a:gd name="T3" fmla="*/ 144 h 344"/>
              <a:gd name="T4" fmla="*/ 296 w 344"/>
              <a:gd name="T5" fmla="*/ 121 h 344"/>
              <a:gd name="T6" fmla="*/ 306 w 344"/>
              <a:gd name="T7" fmla="*/ 78 h 344"/>
              <a:gd name="T8" fmla="*/ 307 w 344"/>
              <a:gd name="T9" fmla="*/ 65 h 344"/>
              <a:gd name="T10" fmla="*/ 280 w 344"/>
              <a:gd name="T11" fmla="*/ 38 h 344"/>
              <a:gd name="T12" fmla="*/ 267 w 344"/>
              <a:gd name="T13" fmla="*/ 39 h 344"/>
              <a:gd name="T14" fmla="*/ 224 w 344"/>
              <a:gd name="T15" fmla="*/ 49 h 344"/>
              <a:gd name="T16" fmla="*/ 200 w 344"/>
              <a:gd name="T17" fmla="*/ 11 h 344"/>
              <a:gd name="T18" fmla="*/ 192 w 344"/>
              <a:gd name="T19" fmla="*/ 1 h 344"/>
              <a:gd name="T20" fmla="*/ 153 w 344"/>
              <a:gd name="T21" fmla="*/ 1 h 344"/>
              <a:gd name="T22" fmla="*/ 145 w 344"/>
              <a:gd name="T23" fmla="*/ 11 h 344"/>
              <a:gd name="T24" fmla="*/ 121 w 344"/>
              <a:gd name="T25" fmla="*/ 48 h 344"/>
              <a:gd name="T26" fmla="*/ 79 w 344"/>
              <a:gd name="T27" fmla="*/ 38 h 344"/>
              <a:gd name="T28" fmla="*/ 66 w 344"/>
              <a:gd name="T29" fmla="*/ 37 h 344"/>
              <a:gd name="T30" fmla="*/ 38 w 344"/>
              <a:gd name="T31" fmla="*/ 64 h 344"/>
              <a:gd name="T32" fmla="*/ 39 w 344"/>
              <a:gd name="T33" fmla="*/ 77 h 344"/>
              <a:gd name="T34" fmla="*/ 49 w 344"/>
              <a:gd name="T35" fmla="*/ 120 h 344"/>
              <a:gd name="T36" fmla="*/ 11 w 344"/>
              <a:gd name="T37" fmla="*/ 144 h 344"/>
              <a:gd name="T38" fmla="*/ 1 w 344"/>
              <a:gd name="T39" fmla="*/ 152 h 344"/>
              <a:gd name="T40" fmla="*/ 1 w 344"/>
              <a:gd name="T41" fmla="*/ 191 h 344"/>
              <a:gd name="T42" fmla="*/ 13 w 344"/>
              <a:gd name="T43" fmla="*/ 200 h 344"/>
              <a:gd name="T44" fmla="*/ 48 w 344"/>
              <a:gd name="T45" fmla="*/ 223 h 344"/>
              <a:gd name="T46" fmla="*/ 38 w 344"/>
              <a:gd name="T47" fmla="*/ 266 h 344"/>
              <a:gd name="T48" fmla="*/ 37 w 344"/>
              <a:gd name="T49" fmla="*/ 279 h 344"/>
              <a:gd name="T50" fmla="*/ 64 w 344"/>
              <a:gd name="T51" fmla="*/ 306 h 344"/>
              <a:gd name="T52" fmla="*/ 77 w 344"/>
              <a:gd name="T53" fmla="*/ 305 h 344"/>
              <a:gd name="T54" fmla="*/ 120 w 344"/>
              <a:gd name="T55" fmla="*/ 295 h 344"/>
              <a:gd name="T56" fmla="*/ 144 w 344"/>
              <a:gd name="T57" fmla="*/ 333 h 344"/>
              <a:gd name="T58" fmla="*/ 152 w 344"/>
              <a:gd name="T59" fmla="*/ 343 h 344"/>
              <a:gd name="T60" fmla="*/ 172 w 344"/>
              <a:gd name="T61" fmla="*/ 344 h 344"/>
              <a:gd name="T62" fmla="*/ 191 w 344"/>
              <a:gd name="T63" fmla="*/ 343 h 344"/>
              <a:gd name="T64" fmla="*/ 199 w 344"/>
              <a:gd name="T65" fmla="*/ 333 h 344"/>
              <a:gd name="T66" fmla="*/ 223 w 344"/>
              <a:gd name="T67" fmla="*/ 296 h 344"/>
              <a:gd name="T68" fmla="*/ 265 w 344"/>
              <a:gd name="T69" fmla="*/ 306 h 344"/>
              <a:gd name="T70" fmla="*/ 278 w 344"/>
              <a:gd name="T71" fmla="*/ 307 h 344"/>
              <a:gd name="T72" fmla="*/ 306 w 344"/>
              <a:gd name="T73" fmla="*/ 280 h 344"/>
              <a:gd name="T74" fmla="*/ 305 w 344"/>
              <a:gd name="T75" fmla="*/ 267 h 344"/>
              <a:gd name="T76" fmla="*/ 295 w 344"/>
              <a:gd name="T77" fmla="*/ 224 h 344"/>
              <a:gd name="T78" fmla="*/ 331 w 344"/>
              <a:gd name="T79" fmla="*/ 200 h 344"/>
              <a:gd name="T80" fmla="*/ 333 w 344"/>
              <a:gd name="T81" fmla="*/ 200 h 344"/>
              <a:gd name="T82" fmla="*/ 343 w 344"/>
              <a:gd name="T83" fmla="*/ 192 h 344"/>
              <a:gd name="T84" fmla="*/ 343 w 344"/>
              <a:gd name="T85" fmla="*/ 153 h 344"/>
              <a:gd name="T86" fmla="*/ 172 w 344"/>
              <a:gd name="T87" fmla="*/ 230 h 344"/>
              <a:gd name="T88" fmla="*/ 115 w 344"/>
              <a:gd name="T89" fmla="*/ 172 h 344"/>
              <a:gd name="T90" fmla="*/ 172 w 344"/>
              <a:gd name="T91" fmla="*/ 115 h 344"/>
              <a:gd name="T92" fmla="*/ 230 w 344"/>
              <a:gd name="T93" fmla="*/ 172 h 344"/>
              <a:gd name="T94" fmla="*/ 172 w 344"/>
              <a:gd name="T95" fmla="*/ 230 h 344"/>
              <a:gd name="T96" fmla="*/ 172 w 344"/>
              <a:gd name="T97" fmla="*/ 230 h 344"/>
              <a:gd name="T98" fmla="*/ 172 w 344"/>
              <a:gd name="T99" fmla="*/ 23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4" h="344">
                <a:moveTo>
                  <a:pt x="343" y="153"/>
                </a:moveTo>
                <a:cubicBezTo>
                  <a:pt x="342" y="148"/>
                  <a:pt x="337" y="144"/>
                  <a:pt x="332" y="144"/>
                </a:cubicBezTo>
                <a:cubicBezTo>
                  <a:pt x="316" y="144"/>
                  <a:pt x="302" y="135"/>
                  <a:pt x="296" y="121"/>
                </a:cubicBezTo>
                <a:cubicBezTo>
                  <a:pt x="290" y="106"/>
                  <a:pt x="294" y="89"/>
                  <a:pt x="306" y="78"/>
                </a:cubicBezTo>
                <a:cubicBezTo>
                  <a:pt x="309" y="75"/>
                  <a:pt x="310" y="69"/>
                  <a:pt x="307" y="65"/>
                </a:cubicBezTo>
                <a:cubicBezTo>
                  <a:pt x="299" y="55"/>
                  <a:pt x="290" y="46"/>
                  <a:pt x="280" y="38"/>
                </a:cubicBezTo>
                <a:cubicBezTo>
                  <a:pt x="276" y="35"/>
                  <a:pt x="270" y="35"/>
                  <a:pt x="267" y="39"/>
                </a:cubicBezTo>
                <a:cubicBezTo>
                  <a:pt x="256" y="50"/>
                  <a:pt x="238" y="55"/>
                  <a:pt x="224" y="49"/>
                </a:cubicBezTo>
                <a:cubicBezTo>
                  <a:pt x="209" y="42"/>
                  <a:pt x="200" y="27"/>
                  <a:pt x="200" y="11"/>
                </a:cubicBezTo>
                <a:cubicBezTo>
                  <a:pt x="201" y="6"/>
                  <a:pt x="197" y="2"/>
                  <a:pt x="192" y="1"/>
                </a:cubicBezTo>
                <a:cubicBezTo>
                  <a:pt x="179" y="0"/>
                  <a:pt x="166" y="0"/>
                  <a:pt x="153" y="1"/>
                </a:cubicBezTo>
                <a:cubicBezTo>
                  <a:pt x="148" y="2"/>
                  <a:pt x="145" y="6"/>
                  <a:pt x="145" y="11"/>
                </a:cubicBezTo>
                <a:cubicBezTo>
                  <a:pt x="145" y="27"/>
                  <a:pt x="136" y="42"/>
                  <a:pt x="121" y="48"/>
                </a:cubicBezTo>
                <a:cubicBezTo>
                  <a:pt x="107" y="53"/>
                  <a:pt x="89" y="49"/>
                  <a:pt x="79" y="38"/>
                </a:cubicBezTo>
                <a:cubicBezTo>
                  <a:pt x="75" y="34"/>
                  <a:pt x="70" y="34"/>
                  <a:pt x="66" y="37"/>
                </a:cubicBezTo>
                <a:cubicBezTo>
                  <a:pt x="56" y="45"/>
                  <a:pt x="46" y="54"/>
                  <a:pt x="38" y="64"/>
                </a:cubicBezTo>
                <a:cubicBezTo>
                  <a:pt x="35" y="68"/>
                  <a:pt x="35" y="74"/>
                  <a:pt x="39" y="77"/>
                </a:cubicBezTo>
                <a:cubicBezTo>
                  <a:pt x="51" y="88"/>
                  <a:pt x="55" y="106"/>
                  <a:pt x="49" y="120"/>
                </a:cubicBezTo>
                <a:cubicBezTo>
                  <a:pt x="43" y="134"/>
                  <a:pt x="28" y="144"/>
                  <a:pt x="11" y="144"/>
                </a:cubicBezTo>
                <a:cubicBezTo>
                  <a:pt x="6" y="143"/>
                  <a:pt x="2" y="147"/>
                  <a:pt x="1" y="152"/>
                </a:cubicBezTo>
                <a:cubicBezTo>
                  <a:pt x="0" y="165"/>
                  <a:pt x="0" y="178"/>
                  <a:pt x="1" y="191"/>
                </a:cubicBezTo>
                <a:cubicBezTo>
                  <a:pt x="2" y="196"/>
                  <a:pt x="8" y="200"/>
                  <a:pt x="13" y="200"/>
                </a:cubicBezTo>
                <a:cubicBezTo>
                  <a:pt x="27" y="199"/>
                  <a:pt x="42" y="208"/>
                  <a:pt x="48" y="223"/>
                </a:cubicBezTo>
                <a:cubicBezTo>
                  <a:pt x="54" y="238"/>
                  <a:pt x="50" y="255"/>
                  <a:pt x="38" y="266"/>
                </a:cubicBezTo>
                <a:cubicBezTo>
                  <a:pt x="35" y="269"/>
                  <a:pt x="34" y="275"/>
                  <a:pt x="37" y="279"/>
                </a:cubicBezTo>
                <a:cubicBezTo>
                  <a:pt x="45" y="289"/>
                  <a:pt x="54" y="298"/>
                  <a:pt x="64" y="306"/>
                </a:cubicBezTo>
                <a:cubicBezTo>
                  <a:pt x="68" y="309"/>
                  <a:pt x="74" y="309"/>
                  <a:pt x="77" y="305"/>
                </a:cubicBezTo>
                <a:cubicBezTo>
                  <a:pt x="88" y="294"/>
                  <a:pt x="106" y="289"/>
                  <a:pt x="120" y="295"/>
                </a:cubicBezTo>
                <a:cubicBezTo>
                  <a:pt x="135" y="302"/>
                  <a:pt x="144" y="317"/>
                  <a:pt x="144" y="333"/>
                </a:cubicBezTo>
                <a:cubicBezTo>
                  <a:pt x="143" y="338"/>
                  <a:pt x="147" y="342"/>
                  <a:pt x="152" y="343"/>
                </a:cubicBezTo>
                <a:cubicBezTo>
                  <a:pt x="159" y="343"/>
                  <a:pt x="165" y="344"/>
                  <a:pt x="172" y="344"/>
                </a:cubicBezTo>
                <a:cubicBezTo>
                  <a:pt x="178" y="344"/>
                  <a:pt x="184" y="344"/>
                  <a:pt x="191" y="343"/>
                </a:cubicBezTo>
                <a:cubicBezTo>
                  <a:pt x="196" y="342"/>
                  <a:pt x="199" y="338"/>
                  <a:pt x="199" y="333"/>
                </a:cubicBezTo>
                <a:cubicBezTo>
                  <a:pt x="199" y="317"/>
                  <a:pt x="208" y="302"/>
                  <a:pt x="223" y="296"/>
                </a:cubicBezTo>
                <a:cubicBezTo>
                  <a:pt x="237" y="291"/>
                  <a:pt x="255" y="295"/>
                  <a:pt x="265" y="306"/>
                </a:cubicBezTo>
                <a:cubicBezTo>
                  <a:pt x="269" y="310"/>
                  <a:pt x="274" y="310"/>
                  <a:pt x="278" y="307"/>
                </a:cubicBezTo>
                <a:cubicBezTo>
                  <a:pt x="289" y="299"/>
                  <a:pt x="298" y="290"/>
                  <a:pt x="306" y="280"/>
                </a:cubicBezTo>
                <a:cubicBezTo>
                  <a:pt x="309" y="276"/>
                  <a:pt x="309" y="270"/>
                  <a:pt x="305" y="267"/>
                </a:cubicBezTo>
                <a:cubicBezTo>
                  <a:pt x="293" y="256"/>
                  <a:pt x="289" y="238"/>
                  <a:pt x="295" y="224"/>
                </a:cubicBezTo>
                <a:cubicBezTo>
                  <a:pt x="301" y="210"/>
                  <a:pt x="315" y="200"/>
                  <a:pt x="331" y="200"/>
                </a:cubicBezTo>
                <a:cubicBezTo>
                  <a:pt x="333" y="200"/>
                  <a:pt x="333" y="200"/>
                  <a:pt x="333" y="200"/>
                </a:cubicBezTo>
                <a:cubicBezTo>
                  <a:pt x="338" y="201"/>
                  <a:pt x="342" y="197"/>
                  <a:pt x="343" y="192"/>
                </a:cubicBezTo>
                <a:cubicBezTo>
                  <a:pt x="344" y="179"/>
                  <a:pt x="344" y="166"/>
                  <a:pt x="343" y="153"/>
                </a:cubicBezTo>
                <a:close/>
                <a:moveTo>
                  <a:pt x="172" y="230"/>
                </a:moveTo>
                <a:cubicBezTo>
                  <a:pt x="141" y="230"/>
                  <a:pt x="115" y="204"/>
                  <a:pt x="115" y="172"/>
                </a:cubicBezTo>
                <a:cubicBezTo>
                  <a:pt x="115" y="141"/>
                  <a:pt x="141" y="115"/>
                  <a:pt x="172" y="115"/>
                </a:cubicBezTo>
                <a:cubicBezTo>
                  <a:pt x="204" y="115"/>
                  <a:pt x="230" y="141"/>
                  <a:pt x="230" y="172"/>
                </a:cubicBezTo>
                <a:cubicBezTo>
                  <a:pt x="230" y="204"/>
                  <a:pt x="204" y="230"/>
                  <a:pt x="172" y="230"/>
                </a:cubicBezTo>
                <a:close/>
                <a:moveTo>
                  <a:pt x="172" y="230"/>
                </a:moveTo>
                <a:cubicBezTo>
                  <a:pt x="172" y="230"/>
                  <a:pt x="172" y="230"/>
                  <a:pt x="172" y="230"/>
                </a:cubicBezTo>
              </a:path>
            </a:pathLst>
          </a:custGeom>
          <a:solidFill>
            <a:srgbClr val="75C4B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30296429-CFA6-3A07-5E7B-7C7808B81E3B}"/>
              </a:ext>
            </a:extLst>
          </p:cNvPr>
          <p:cNvSpPr>
            <a:spLocks noEditPoints="1"/>
          </p:cNvSpPr>
          <p:nvPr/>
        </p:nvSpPr>
        <p:spPr bwMode="auto">
          <a:xfrm>
            <a:off x="1939685" y="2748014"/>
            <a:ext cx="1067191" cy="1042057"/>
          </a:xfrm>
          <a:custGeom>
            <a:avLst/>
            <a:gdLst>
              <a:gd name="T0" fmla="*/ 494 w 496"/>
              <a:gd name="T1" fmla="*/ 221 h 496"/>
              <a:gd name="T2" fmla="*/ 478 w 496"/>
              <a:gd name="T3" fmla="*/ 208 h 496"/>
              <a:gd name="T4" fmla="*/ 427 w 496"/>
              <a:gd name="T5" fmla="*/ 174 h 496"/>
              <a:gd name="T6" fmla="*/ 441 w 496"/>
              <a:gd name="T7" fmla="*/ 113 h 496"/>
              <a:gd name="T8" fmla="*/ 442 w 496"/>
              <a:gd name="T9" fmla="*/ 94 h 496"/>
              <a:gd name="T10" fmla="*/ 403 w 496"/>
              <a:gd name="T11" fmla="*/ 55 h 496"/>
              <a:gd name="T12" fmla="*/ 384 w 496"/>
              <a:gd name="T13" fmla="*/ 56 h 496"/>
              <a:gd name="T14" fmla="*/ 322 w 496"/>
              <a:gd name="T15" fmla="*/ 70 h 496"/>
              <a:gd name="T16" fmla="*/ 289 w 496"/>
              <a:gd name="T17" fmla="*/ 16 h 496"/>
              <a:gd name="T18" fmla="*/ 277 w 496"/>
              <a:gd name="T19" fmla="*/ 2 h 496"/>
              <a:gd name="T20" fmla="*/ 221 w 496"/>
              <a:gd name="T21" fmla="*/ 2 h 496"/>
              <a:gd name="T22" fmla="*/ 209 w 496"/>
              <a:gd name="T23" fmla="*/ 16 h 496"/>
              <a:gd name="T24" fmla="*/ 175 w 496"/>
              <a:gd name="T25" fmla="*/ 69 h 496"/>
              <a:gd name="T26" fmla="*/ 114 w 496"/>
              <a:gd name="T27" fmla="*/ 55 h 496"/>
              <a:gd name="T28" fmla="*/ 95 w 496"/>
              <a:gd name="T29" fmla="*/ 53 h 496"/>
              <a:gd name="T30" fmla="*/ 55 w 496"/>
              <a:gd name="T31" fmla="*/ 93 h 496"/>
              <a:gd name="T32" fmla="*/ 56 w 496"/>
              <a:gd name="T33" fmla="*/ 112 h 496"/>
              <a:gd name="T34" fmla="*/ 70 w 496"/>
              <a:gd name="T35" fmla="*/ 174 h 496"/>
              <a:gd name="T36" fmla="*/ 16 w 496"/>
              <a:gd name="T37" fmla="*/ 207 h 496"/>
              <a:gd name="T38" fmla="*/ 2 w 496"/>
              <a:gd name="T39" fmla="*/ 219 h 496"/>
              <a:gd name="T40" fmla="*/ 2 w 496"/>
              <a:gd name="T41" fmla="*/ 276 h 496"/>
              <a:gd name="T42" fmla="*/ 18 w 496"/>
              <a:gd name="T43" fmla="*/ 288 h 496"/>
              <a:gd name="T44" fmla="*/ 69 w 496"/>
              <a:gd name="T45" fmla="*/ 322 h 496"/>
              <a:gd name="T46" fmla="*/ 55 w 496"/>
              <a:gd name="T47" fmla="*/ 383 h 496"/>
              <a:gd name="T48" fmla="*/ 54 w 496"/>
              <a:gd name="T49" fmla="*/ 402 h 496"/>
              <a:gd name="T50" fmla="*/ 93 w 496"/>
              <a:gd name="T51" fmla="*/ 441 h 496"/>
              <a:gd name="T52" fmla="*/ 112 w 496"/>
              <a:gd name="T53" fmla="*/ 440 h 496"/>
              <a:gd name="T54" fmla="*/ 173 w 496"/>
              <a:gd name="T55" fmla="*/ 426 h 496"/>
              <a:gd name="T56" fmla="*/ 207 w 496"/>
              <a:gd name="T57" fmla="*/ 480 h 496"/>
              <a:gd name="T58" fmla="*/ 219 w 496"/>
              <a:gd name="T59" fmla="*/ 494 h 496"/>
              <a:gd name="T60" fmla="*/ 248 w 496"/>
              <a:gd name="T61" fmla="*/ 496 h 496"/>
              <a:gd name="T62" fmla="*/ 275 w 496"/>
              <a:gd name="T63" fmla="*/ 494 h 496"/>
              <a:gd name="T64" fmla="*/ 287 w 496"/>
              <a:gd name="T65" fmla="*/ 480 h 496"/>
              <a:gd name="T66" fmla="*/ 321 w 496"/>
              <a:gd name="T67" fmla="*/ 427 h 496"/>
              <a:gd name="T68" fmla="*/ 382 w 496"/>
              <a:gd name="T69" fmla="*/ 441 h 496"/>
              <a:gd name="T70" fmla="*/ 401 w 496"/>
              <a:gd name="T71" fmla="*/ 443 h 496"/>
              <a:gd name="T72" fmla="*/ 441 w 496"/>
              <a:gd name="T73" fmla="*/ 403 h 496"/>
              <a:gd name="T74" fmla="*/ 440 w 496"/>
              <a:gd name="T75" fmla="*/ 384 h 496"/>
              <a:gd name="T76" fmla="*/ 426 w 496"/>
              <a:gd name="T77" fmla="*/ 323 h 496"/>
              <a:gd name="T78" fmla="*/ 477 w 496"/>
              <a:gd name="T79" fmla="*/ 289 h 496"/>
              <a:gd name="T80" fmla="*/ 480 w 496"/>
              <a:gd name="T81" fmla="*/ 289 h 496"/>
              <a:gd name="T82" fmla="*/ 494 w 496"/>
              <a:gd name="T83" fmla="*/ 277 h 496"/>
              <a:gd name="T84" fmla="*/ 494 w 496"/>
              <a:gd name="T85" fmla="*/ 221 h 496"/>
              <a:gd name="T86" fmla="*/ 248 w 496"/>
              <a:gd name="T87" fmla="*/ 331 h 496"/>
              <a:gd name="T88" fmla="*/ 166 w 496"/>
              <a:gd name="T89" fmla="*/ 249 h 496"/>
              <a:gd name="T90" fmla="*/ 248 w 496"/>
              <a:gd name="T91" fmla="*/ 166 h 496"/>
              <a:gd name="T92" fmla="*/ 331 w 496"/>
              <a:gd name="T93" fmla="*/ 249 h 496"/>
              <a:gd name="T94" fmla="*/ 248 w 496"/>
              <a:gd name="T95" fmla="*/ 331 h 496"/>
              <a:gd name="T96" fmla="*/ 248 w 496"/>
              <a:gd name="T97" fmla="*/ 331 h 496"/>
              <a:gd name="T98" fmla="*/ 248 w 496"/>
              <a:gd name="T99" fmla="*/ 33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6" h="496">
                <a:moveTo>
                  <a:pt x="494" y="221"/>
                </a:moveTo>
                <a:cubicBezTo>
                  <a:pt x="493" y="214"/>
                  <a:pt x="485" y="208"/>
                  <a:pt x="478" y="208"/>
                </a:cubicBezTo>
                <a:cubicBezTo>
                  <a:pt x="456" y="208"/>
                  <a:pt x="435" y="195"/>
                  <a:pt x="427" y="174"/>
                </a:cubicBezTo>
                <a:cubicBezTo>
                  <a:pt x="418" y="153"/>
                  <a:pt x="424" y="129"/>
                  <a:pt x="441" y="113"/>
                </a:cubicBezTo>
                <a:cubicBezTo>
                  <a:pt x="446" y="108"/>
                  <a:pt x="447" y="100"/>
                  <a:pt x="442" y="94"/>
                </a:cubicBezTo>
                <a:cubicBezTo>
                  <a:pt x="431" y="80"/>
                  <a:pt x="418" y="66"/>
                  <a:pt x="403" y="55"/>
                </a:cubicBezTo>
                <a:cubicBezTo>
                  <a:pt x="397" y="50"/>
                  <a:pt x="389" y="51"/>
                  <a:pt x="384" y="56"/>
                </a:cubicBezTo>
                <a:cubicBezTo>
                  <a:pt x="369" y="73"/>
                  <a:pt x="343" y="79"/>
                  <a:pt x="322" y="70"/>
                </a:cubicBezTo>
                <a:cubicBezTo>
                  <a:pt x="301" y="61"/>
                  <a:pt x="288" y="40"/>
                  <a:pt x="289" y="16"/>
                </a:cubicBezTo>
                <a:cubicBezTo>
                  <a:pt x="289" y="9"/>
                  <a:pt x="284" y="3"/>
                  <a:pt x="277" y="2"/>
                </a:cubicBezTo>
                <a:cubicBezTo>
                  <a:pt x="258" y="0"/>
                  <a:pt x="240" y="0"/>
                  <a:pt x="221" y="2"/>
                </a:cubicBezTo>
                <a:cubicBezTo>
                  <a:pt x="214" y="3"/>
                  <a:pt x="209" y="9"/>
                  <a:pt x="209" y="16"/>
                </a:cubicBezTo>
                <a:cubicBezTo>
                  <a:pt x="210" y="39"/>
                  <a:pt x="196" y="60"/>
                  <a:pt x="175" y="69"/>
                </a:cubicBezTo>
                <a:cubicBezTo>
                  <a:pt x="155" y="77"/>
                  <a:pt x="128" y="71"/>
                  <a:pt x="114" y="55"/>
                </a:cubicBezTo>
                <a:cubicBezTo>
                  <a:pt x="109" y="50"/>
                  <a:pt x="101" y="49"/>
                  <a:pt x="95" y="53"/>
                </a:cubicBezTo>
                <a:cubicBezTo>
                  <a:pt x="80" y="65"/>
                  <a:pt x="67" y="78"/>
                  <a:pt x="55" y="93"/>
                </a:cubicBezTo>
                <a:cubicBezTo>
                  <a:pt x="50" y="99"/>
                  <a:pt x="51" y="107"/>
                  <a:pt x="56" y="112"/>
                </a:cubicBezTo>
                <a:cubicBezTo>
                  <a:pt x="74" y="127"/>
                  <a:pt x="79" y="152"/>
                  <a:pt x="70" y="174"/>
                </a:cubicBezTo>
                <a:cubicBezTo>
                  <a:pt x="62" y="194"/>
                  <a:pt x="40" y="207"/>
                  <a:pt x="16" y="207"/>
                </a:cubicBezTo>
                <a:cubicBezTo>
                  <a:pt x="8" y="207"/>
                  <a:pt x="3" y="212"/>
                  <a:pt x="2" y="219"/>
                </a:cubicBezTo>
                <a:cubicBezTo>
                  <a:pt x="0" y="238"/>
                  <a:pt x="0" y="257"/>
                  <a:pt x="2" y="276"/>
                </a:cubicBezTo>
                <a:cubicBezTo>
                  <a:pt x="3" y="283"/>
                  <a:pt x="11" y="288"/>
                  <a:pt x="18" y="288"/>
                </a:cubicBezTo>
                <a:cubicBezTo>
                  <a:pt x="40" y="287"/>
                  <a:pt x="60" y="301"/>
                  <a:pt x="69" y="322"/>
                </a:cubicBezTo>
                <a:cubicBezTo>
                  <a:pt x="78" y="343"/>
                  <a:pt x="72" y="367"/>
                  <a:pt x="55" y="383"/>
                </a:cubicBezTo>
                <a:cubicBezTo>
                  <a:pt x="50" y="388"/>
                  <a:pt x="49" y="396"/>
                  <a:pt x="54" y="402"/>
                </a:cubicBezTo>
                <a:cubicBezTo>
                  <a:pt x="65" y="416"/>
                  <a:pt x="78" y="430"/>
                  <a:pt x="93" y="441"/>
                </a:cubicBezTo>
                <a:cubicBezTo>
                  <a:pt x="99" y="446"/>
                  <a:pt x="107" y="445"/>
                  <a:pt x="112" y="440"/>
                </a:cubicBezTo>
                <a:cubicBezTo>
                  <a:pt x="127" y="423"/>
                  <a:pt x="153" y="417"/>
                  <a:pt x="173" y="426"/>
                </a:cubicBezTo>
                <a:cubicBezTo>
                  <a:pt x="195" y="435"/>
                  <a:pt x="208" y="456"/>
                  <a:pt x="207" y="480"/>
                </a:cubicBezTo>
                <a:cubicBezTo>
                  <a:pt x="207" y="487"/>
                  <a:pt x="212" y="493"/>
                  <a:pt x="219" y="494"/>
                </a:cubicBezTo>
                <a:cubicBezTo>
                  <a:pt x="229" y="495"/>
                  <a:pt x="238" y="496"/>
                  <a:pt x="248" y="496"/>
                </a:cubicBezTo>
                <a:cubicBezTo>
                  <a:pt x="257" y="496"/>
                  <a:pt x="266" y="495"/>
                  <a:pt x="275" y="494"/>
                </a:cubicBezTo>
                <a:cubicBezTo>
                  <a:pt x="282" y="493"/>
                  <a:pt x="287" y="487"/>
                  <a:pt x="287" y="480"/>
                </a:cubicBezTo>
                <a:cubicBezTo>
                  <a:pt x="286" y="457"/>
                  <a:pt x="300" y="436"/>
                  <a:pt x="321" y="427"/>
                </a:cubicBezTo>
                <a:cubicBezTo>
                  <a:pt x="341" y="419"/>
                  <a:pt x="368" y="425"/>
                  <a:pt x="382" y="441"/>
                </a:cubicBezTo>
                <a:cubicBezTo>
                  <a:pt x="387" y="447"/>
                  <a:pt x="395" y="447"/>
                  <a:pt x="401" y="443"/>
                </a:cubicBezTo>
                <a:cubicBezTo>
                  <a:pt x="416" y="431"/>
                  <a:pt x="429" y="418"/>
                  <a:pt x="441" y="403"/>
                </a:cubicBezTo>
                <a:cubicBezTo>
                  <a:pt x="446" y="397"/>
                  <a:pt x="445" y="389"/>
                  <a:pt x="440" y="384"/>
                </a:cubicBezTo>
                <a:cubicBezTo>
                  <a:pt x="422" y="369"/>
                  <a:pt x="417" y="344"/>
                  <a:pt x="426" y="323"/>
                </a:cubicBezTo>
                <a:cubicBezTo>
                  <a:pt x="434" y="302"/>
                  <a:pt x="455" y="289"/>
                  <a:pt x="477" y="289"/>
                </a:cubicBezTo>
                <a:cubicBezTo>
                  <a:pt x="480" y="289"/>
                  <a:pt x="480" y="289"/>
                  <a:pt x="480" y="289"/>
                </a:cubicBezTo>
                <a:cubicBezTo>
                  <a:pt x="487" y="290"/>
                  <a:pt x="493" y="284"/>
                  <a:pt x="494" y="277"/>
                </a:cubicBezTo>
                <a:cubicBezTo>
                  <a:pt x="496" y="258"/>
                  <a:pt x="496" y="239"/>
                  <a:pt x="494" y="221"/>
                </a:cubicBezTo>
                <a:close/>
                <a:moveTo>
                  <a:pt x="248" y="331"/>
                </a:moveTo>
                <a:cubicBezTo>
                  <a:pt x="203" y="331"/>
                  <a:pt x="166" y="294"/>
                  <a:pt x="166" y="249"/>
                </a:cubicBezTo>
                <a:cubicBezTo>
                  <a:pt x="166" y="203"/>
                  <a:pt x="203" y="166"/>
                  <a:pt x="248" y="166"/>
                </a:cubicBezTo>
                <a:cubicBezTo>
                  <a:pt x="294" y="166"/>
                  <a:pt x="331" y="203"/>
                  <a:pt x="331" y="249"/>
                </a:cubicBezTo>
                <a:cubicBezTo>
                  <a:pt x="331" y="294"/>
                  <a:pt x="294" y="331"/>
                  <a:pt x="248" y="331"/>
                </a:cubicBezTo>
                <a:close/>
                <a:moveTo>
                  <a:pt x="248" y="331"/>
                </a:moveTo>
                <a:cubicBezTo>
                  <a:pt x="248" y="331"/>
                  <a:pt x="248" y="331"/>
                  <a:pt x="248" y="331"/>
                </a:cubicBezTo>
              </a:path>
            </a:pathLst>
          </a:custGeom>
          <a:solidFill>
            <a:srgbClr val="482D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53" name="Freeform 13">
            <a:extLst>
              <a:ext uri="{FF2B5EF4-FFF2-40B4-BE49-F238E27FC236}">
                <a16:creationId xmlns:a16="http://schemas.microsoft.com/office/drawing/2014/main" id="{FE486744-2D69-45D1-8DAB-5FF7C06D9ACB}"/>
              </a:ext>
            </a:extLst>
          </p:cNvPr>
          <p:cNvSpPr>
            <a:spLocks noEditPoints="1"/>
          </p:cNvSpPr>
          <p:nvPr/>
        </p:nvSpPr>
        <p:spPr bwMode="auto">
          <a:xfrm>
            <a:off x="3377170" y="1796525"/>
            <a:ext cx="1066099" cy="1042057"/>
          </a:xfrm>
          <a:custGeom>
            <a:avLst/>
            <a:gdLst>
              <a:gd name="T0" fmla="*/ 494 w 496"/>
              <a:gd name="T1" fmla="*/ 221 h 496"/>
              <a:gd name="T2" fmla="*/ 478 w 496"/>
              <a:gd name="T3" fmla="*/ 209 h 496"/>
              <a:gd name="T4" fmla="*/ 427 w 496"/>
              <a:gd name="T5" fmla="*/ 175 h 496"/>
              <a:gd name="T6" fmla="*/ 441 w 496"/>
              <a:gd name="T7" fmla="*/ 113 h 496"/>
              <a:gd name="T8" fmla="*/ 442 w 496"/>
              <a:gd name="T9" fmla="*/ 95 h 496"/>
              <a:gd name="T10" fmla="*/ 403 w 496"/>
              <a:gd name="T11" fmla="*/ 55 h 496"/>
              <a:gd name="T12" fmla="*/ 384 w 496"/>
              <a:gd name="T13" fmla="*/ 57 h 496"/>
              <a:gd name="T14" fmla="*/ 322 w 496"/>
              <a:gd name="T15" fmla="*/ 71 h 496"/>
              <a:gd name="T16" fmla="*/ 289 w 496"/>
              <a:gd name="T17" fmla="*/ 17 h 496"/>
              <a:gd name="T18" fmla="*/ 277 w 496"/>
              <a:gd name="T19" fmla="*/ 2 h 496"/>
              <a:gd name="T20" fmla="*/ 221 w 496"/>
              <a:gd name="T21" fmla="*/ 2 h 496"/>
              <a:gd name="T22" fmla="*/ 209 w 496"/>
              <a:gd name="T23" fmla="*/ 16 h 496"/>
              <a:gd name="T24" fmla="*/ 175 w 496"/>
              <a:gd name="T25" fmla="*/ 69 h 496"/>
              <a:gd name="T26" fmla="*/ 113 w 496"/>
              <a:gd name="T27" fmla="*/ 55 h 496"/>
              <a:gd name="T28" fmla="*/ 95 w 496"/>
              <a:gd name="T29" fmla="*/ 54 h 496"/>
              <a:gd name="T30" fmla="*/ 55 w 496"/>
              <a:gd name="T31" fmla="*/ 93 h 496"/>
              <a:gd name="T32" fmla="*/ 56 w 496"/>
              <a:gd name="T33" fmla="*/ 112 h 496"/>
              <a:gd name="T34" fmla="*/ 70 w 496"/>
              <a:gd name="T35" fmla="*/ 174 h 496"/>
              <a:gd name="T36" fmla="*/ 16 w 496"/>
              <a:gd name="T37" fmla="*/ 207 h 496"/>
              <a:gd name="T38" fmla="*/ 2 w 496"/>
              <a:gd name="T39" fmla="*/ 220 h 496"/>
              <a:gd name="T40" fmla="*/ 2 w 496"/>
              <a:gd name="T41" fmla="*/ 276 h 496"/>
              <a:gd name="T42" fmla="*/ 18 w 496"/>
              <a:gd name="T43" fmla="*/ 288 h 496"/>
              <a:gd name="T44" fmla="*/ 69 w 496"/>
              <a:gd name="T45" fmla="*/ 322 h 496"/>
              <a:gd name="T46" fmla="*/ 55 w 496"/>
              <a:gd name="T47" fmla="*/ 383 h 496"/>
              <a:gd name="T48" fmla="*/ 54 w 496"/>
              <a:gd name="T49" fmla="*/ 402 h 496"/>
              <a:gd name="T50" fmla="*/ 93 w 496"/>
              <a:gd name="T51" fmla="*/ 442 h 496"/>
              <a:gd name="T52" fmla="*/ 112 w 496"/>
              <a:gd name="T53" fmla="*/ 440 h 496"/>
              <a:gd name="T54" fmla="*/ 173 w 496"/>
              <a:gd name="T55" fmla="*/ 426 h 496"/>
              <a:gd name="T56" fmla="*/ 207 w 496"/>
              <a:gd name="T57" fmla="*/ 480 h 496"/>
              <a:gd name="T58" fmla="*/ 219 w 496"/>
              <a:gd name="T59" fmla="*/ 494 h 496"/>
              <a:gd name="T60" fmla="*/ 248 w 496"/>
              <a:gd name="T61" fmla="*/ 496 h 496"/>
              <a:gd name="T62" fmla="*/ 275 w 496"/>
              <a:gd name="T63" fmla="*/ 495 h 496"/>
              <a:gd name="T64" fmla="*/ 287 w 496"/>
              <a:gd name="T65" fmla="*/ 480 h 496"/>
              <a:gd name="T66" fmla="*/ 321 w 496"/>
              <a:gd name="T67" fmla="*/ 428 h 496"/>
              <a:gd name="T68" fmla="*/ 382 w 496"/>
              <a:gd name="T69" fmla="*/ 442 h 496"/>
              <a:gd name="T70" fmla="*/ 401 w 496"/>
              <a:gd name="T71" fmla="*/ 443 h 496"/>
              <a:gd name="T72" fmla="*/ 441 w 496"/>
              <a:gd name="T73" fmla="*/ 403 h 496"/>
              <a:gd name="T74" fmla="*/ 440 w 496"/>
              <a:gd name="T75" fmla="*/ 385 h 496"/>
              <a:gd name="T76" fmla="*/ 426 w 496"/>
              <a:gd name="T77" fmla="*/ 323 h 496"/>
              <a:gd name="T78" fmla="*/ 476 w 496"/>
              <a:gd name="T79" fmla="*/ 289 h 496"/>
              <a:gd name="T80" fmla="*/ 479 w 496"/>
              <a:gd name="T81" fmla="*/ 289 h 496"/>
              <a:gd name="T82" fmla="*/ 494 w 496"/>
              <a:gd name="T83" fmla="*/ 277 h 496"/>
              <a:gd name="T84" fmla="*/ 494 w 496"/>
              <a:gd name="T85" fmla="*/ 221 h 496"/>
              <a:gd name="T86" fmla="*/ 248 w 496"/>
              <a:gd name="T87" fmla="*/ 308 h 496"/>
              <a:gd name="T88" fmla="*/ 189 w 496"/>
              <a:gd name="T89" fmla="*/ 249 h 496"/>
              <a:gd name="T90" fmla="*/ 248 w 496"/>
              <a:gd name="T91" fmla="*/ 190 h 496"/>
              <a:gd name="T92" fmla="*/ 307 w 496"/>
              <a:gd name="T93" fmla="*/ 249 h 496"/>
              <a:gd name="T94" fmla="*/ 248 w 496"/>
              <a:gd name="T95" fmla="*/ 308 h 496"/>
              <a:gd name="T96" fmla="*/ 248 w 496"/>
              <a:gd name="T97" fmla="*/ 332 h 496"/>
              <a:gd name="T98" fmla="*/ 248 w 496"/>
              <a:gd name="T99" fmla="*/ 332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6" h="496">
                <a:moveTo>
                  <a:pt x="494" y="221"/>
                </a:moveTo>
                <a:cubicBezTo>
                  <a:pt x="493" y="214"/>
                  <a:pt x="485" y="209"/>
                  <a:pt x="478" y="209"/>
                </a:cubicBezTo>
                <a:cubicBezTo>
                  <a:pt x="455" y="209"/>
                  <a:pt x="435" y="195"/>
                  <a:pt x="427" y="175"/>
                </a:cubicBezTo>
                <a:cubicBezTo>
                  <a:pt x="418" y="154"/>
                  <a:pt x="424" y="129"/>
                  <a:pt x="441" y="113"/>
                </a:cubicBezTo>
                <a:cubicBezTo>
                  <a:pt x="446" y="109"/>
                  <a:pt x="447" y="100"/>
                  <a:pt x="442" y="95"/>
                </a:cubicBezTo>
                <a:cubicBezTo>
                  <a:pt x="431" y="80"/>
                  <a:pt x="417" y="67"/>
                  <a:pt x="403" y="55"/>
                </a:cubicBezTo>
                <a:cubicBezTo>
                  <a:pt x="397" y="51"/>
                  <a:pt x="389" y="51"/>
                  <a:pt x="384" y="57"/>
                </a:cubicBezTo>
                <a:cubicBezTo>
                  <a:pt x="369" y="73"/>
                  <a:pt x="343" y="79"/>
                  <a:pt x="322" y="71"/>
                </a:cubicBezTo>
                <a:cubicBezTo>
                  <a:pt x="301" y="62"/>
                  <a:pt x="288" y="40"/>
                  <a:pt x="289" y="17"/>
                </a:cubicBezTo>
                <a:cubicBezTo>
                  <a:pt x="289" y="9"/>
                  <a:pt x="284" y="3"/>
                  <a:pt x="277" y="2"/>
                </a:cubicBezTo>
                <a:cubicBezTo>
                  <a:pt x="258" y="0"/>
                  <a:pt x="240" y="0"/>
                  <a:pt x="221" y="2"/>
                </a:cubicBezTo>
                <a:cubicBezTo>
                  <a:pt x="214" y="3"/>
                  <a:pt x="208" y="9"/>
                  <a:pt x="209" y="16"/>
                </a:cubicBezTo>
                <a:cubicBezTo>
                  <a:pt x="210" y="39"/>
                  <a:pt x="196" y="60"/>
                  <a:pt x="175" y="69"/>
                </a:cubicBezTo>
                <a:cubicBezTo>
                  <a:pt x="155" y="77"/>
                  <a:pt x="128" y="71"/>
                  <a:pt x="113" y="55"/>
                </a:cubicBezTo>
                <a:cubicBezTo>
                  <a:pt x="109" y="50"/>
                  <a:pt x="100" y="49"/>
                  <a:pt x="95" y="54"/>
                </a:cubicBezTo>
                <a:cubicBezTo>
                  <a:pt x="80" y="65"/>
                  <a:pt x="66" y="79"/>
                  <a:pt x="55" y="93"/>
                </a:cubicBezTo>
                <a:cubicBezTo>
                  <a:pt x="50" y="99"/>
                  <a:pt x="51" y="107"/>
                  <a:pt x="56" y="112"/>
                </a:cubicBezTo>
                <a:cubicBezTo>
                  <a:pt x="73" y="128"/>
                  <a:pt x="79" y="153"/>
                  <a:pt x="70" y="174"/>
                </a:cubicBezTo>
                <a:cubicBezTo>
                  <a:pt x="61" y="194"/>
                  <a:pt x="40" y="207"/>
                  <a:pt x="16" y="207"/>
                </a:cubicBezTo>
                <a:cubicBezTo>
                  <a:pt x="8" y="207"/>
                  <a:pt x="3" y="212"/>
                  <a:pt x="2" y="220"/>
                </a:cubicBezTo>
                <a:cubicBezTo>
                  <a:pt x="0" y="238"/>
                  <a:pt x="0" y="257"/>
                  <a:pt x="2" y="276"/>
                </a:cubicBezTo>
                <a:cubicBezTo>
                  <a:pt x="2" y="283"/>
                  <a:pt x="11" y="288"/>
                  <a:pt x="18" y="288"/>
                </a:cubicBezTo>
                <a:cubicBezTo>
                  <a:pt x="40" y="288"/>
                  <a:pt x="60" y="301"/>
                  <a:pt x="69" y="322"/>
                </a:cubicBezTo>
                <a:cubicBezTo>
                  <a:pt x="78" y="343"/>
                  <a:pt x="72" y="368"/>
                  <a:pt x="55" y="383"/>
                </a:cubicBezTo>
                <a:cubicBezTo>
                  <a:pt x="50" y="388"/>
                  <a:pt x="49" y="396"/>
                  <a:pt x="54" y="402"/>
                </a:cubicBezTo>
                <a:cubicBezTo>
                  <a:pt x="65" y="417"/>
                  <a:pt x="78" y="430"/>
                  <a:pt x="93" y="442"/>
                </a:cubicBezTo>
                <a:cubicBezTo>
                  <a:pt x="98" y="446"/>
                  <a:pt x="107" y="446"/>
                  <a:pt x="112" y="440"/>
                </a:cubicBezTo>
                <a:cubicBezTo>
                  <a:pt x="126" y="424"/>
                  <a:pt x="153" y="418"/>
                  <a:pt x="173" y="426"/>
                </a:cubicBezTo>
                <a:cubicBezTo>
                  <a:pt x="195" y="435"/>
                  <a:pt x="208" y="457"/>
                  <a:pt x="207" y="480"/>
                </a:cubicBezTo>
                <a:cubicBezTo>
                  <a:pt x="206" y="487"/>
                  <a:pt x="212" y="494"/>
                  <a:pt x="219" y="494"/>
                </a:cubicBezTo>
                <a:cubicBezTo>
                  <a:pt x="229" y="496"/>
                  <a:pt x="238" y="496"/>
                  <a:pt x="248" y="496"/>
                </a:cubicBezTo>
                <a:cubicBezTo>
                  <a:pt x="257" y="496"/>
                  <a:pt x="266" y="496"/>
                  <a:pt x="275" y="495"/>
                </a:cubicBezTo>
                <a:cubicBezTo>
                  <a:pt x="282" y="494"/>
                  <a:pt x="287" y="488"/>
                  <a:pt x="287" y="480"/>
                </a:cubicBezTo>
                <a:cubicBezTo>
                  <a:pt x="286" y="457"/>
                  <a:pt x="300" y="436"/>
                  <a:pt x="321" y="428"/>
                </a:cubicBezTo>
                <a:cubicBezTo>
                  <a:pt x="341" y="419"/>
                  <a:pt x="368" y="425"/>
                  <a:pt x="382" y="442"/>
                </a:cubicBezTo>
                <a:cubicBezTo>
                  <a:pt x="387" y="447"/>
                  <a:pt x="395" y="448"/>
                  <a:pt x="401" y="443"/>
                </a:cubicBezTo>
                <a:cubicBezTo>
                  <a:pt x="416" y="431"/>
                  <a:pt x="429" y="418"/>
                  <a:pt x="441" y="403"/>
                </a:cubicBezTo>
                <a:cubicBezTo>
                  <a:pt x="446" y="398"/>
                  <a:pt x="445" y="390"/>
                  <a:pt x="440" y="385"/>
                </a:cubicBezTo>
                <a:cubicBezTo>
                  <a:pt x="422" y="369"/>
                  <a:pt x="417" y="344"/>
                  <a:pt x="426" y="323"/>
                </a:cubicBezTo>
                <a:cubicBezTo>
                  <a:pt x="434" y="303"/>
                  <a:pt x="455" y="289"/>
                  <a:pt x="476" y="289"/>
                </a:cubicBezTo>
                <a:cubicBezTo>
                  <a:pt x="479" y="289"/>
                  <a:pt x="479" y="289"/>
                  <a:pt x="479" y="289"/>
                </a:cubicBezTo>
                <a:cubicBezTo>
                  <a:pt x="487" y="290"/>
                  <a:pt x="493" y="284"/>
                  <a:pt x="494" y="277"/>
                </a:cubicBezTo>
                <a:cubicBezTo>
                  <a:pt x="496" y="259"/>
                  <a:pt x="496" y="240"/>
                  <a:pt x="494" y="221"/>
                </a:cubicBezTo>
                <a:close/>
                <a:moveTo>
                  <a:pt x="248" y="308"/>
                </a:moveTo>
                <a:cubicBezTo>
                  <a:pt x="216" y="308"/>
                  <a:pt x="189" y="281"/>
                  <a:pt x="189" y="249"/>
                </a:cubicBezTo>
                <a:cubicBezTo>
                  <a:pt x="189" y="216"/>
                  <a:pt x="216" y="190"/>
                  <a:pt x="248" y="190"/>
                </a:cubicBezTo>
                <a:cubicBezTo>
                  <a:pt x="281" y="190"/>
                  <a:pt x="307" y="216"/>
                  <a:pt x="307" y="249"/>
                </a:cubicBezTo>
                <a:cubicBezTo>
                  <a:pt x="307" y="281"/>
                  <a:pt x="281" y="308"/>
                  <a:pt x="248" y="308"/>
                </a:cubicBezTo>
                <a:close/>
                <a:moveTo>
                  <a:pt x="248" y="332"/>
                </a:moveTo>
                <a:cubicBezTo>
                  <a:pt x="248" y="332"/>
                  <a:pt x="248" y="332"/>
                  <a:pt x="248" y="332"/>
                </a:cubicBezTo>
              </a:path>
            </a:pathLst>
          </a:custGeom>
          <a:solidFill>
            <a:srgbClr val="482D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48CB5D7D-FE29-970E-9D29-7D47E0A594E3}"/>
              </a:ext>
            </a:extLst>
          </p:cNvPr>
          <p:cNvSpPr>
            <a:spLocks noEditPoints="1"/>
          </p:cNvSpPr>
          <p:nvPr/>
        </p:nvSpPr>
        <p:spPr bwMode="auto">
          <a:xfrm>
            <a:off x="4573255" y="2977097"/>
            <a:ext cx="1066099" cy="1042057"/>
          </a:xfrm>
          <a:custGeom>
            <a:avLst/>
            <a:gdLst>
              <a:gd name="T0" fmla="*/ 494 w 496"/>
              <a:gd name="T1" fmla="*/ 221 h 496"/>
              <a:gd name="T2" fmla="*/ 478 w 496"/>
              <a:gd name="T3" fmla="*/ 208 h 496"/>
              <a:gd name="T4" fmla="*/ 427 w 496"/>
              <a:gd name="T5" fmla="*/ 175 h 496"/>
              <a:gd name="T6" fmla="*/ 441 w 496"/>
              <a:gd name="T7" fmla="*/ 113 h 496"/>
              <a:gd name="T8" fmla="*/ 442 w 496"/>
              <a:gd name="T9" fmla="*/ 95 h 496"/>
              <a:gd name="T10" fmla="*/ 403 w 496"/>
              <a:gd name="T11" fmla="*/ 55 h 496"/>
              <a:gd name="T12" fmla="*/ 384 w 496"/>
              <a:gd name="T13" fmla="*/ 56 h 496"/>
              <a:gd name="T14" fmla="*/ 322 w 496"/>
              <a:gd name="T15" fmla="*/ 70 h 496"/>
              <a:gd name="T16" fmla="*/ 289 w 496"/>
              <a:gd name="T17" fmla="*/ 17 h 496"/>
              <a:gd name="T18" fmla="*/ 277 w 496"/>
              <a:gd name="T19" fmla="*/ 2 h 496"/>
              <a:gd name="T20" fmla="*/ 221 w 496"/>
              <a:gd name="T21" fmla="*/ 2 h 496"/>
              <a:gd name="T22" fmla="*/ 209 w 496"/>
              <a:gd name="T23" fmla="*/ 16 h 496"/>
              <a:gd name="T24" fmla="*/ 175 w 496"/>
              <a:gd name="T25" fmla="*/ 69 h 496"/>
              <a:gd name="T26" fmla="*/ 114 w 496"/>
              <a:gd name="T27" fmla="*/ 55 h 496"/>
              <a:gd name="T28" fmla="*/ 95 w 496"/>
              <a:gd name="T29" fmla="*/ 53 h 496"/>
              <a:gd name="T30" fmla="*/ 55 w 496"/>
              <a:gd name="T31" fmla="*/ 93 h 496"/>
              <a:gd name="T32" fmla="*/ 56 w 496"/>
              <a:gd name="T33" fmla="*/ 112 h 496"/>
              <a:gd name="T34" fmla="*/ 70 w 496"/>
              <a:gd name="T35" fmla="*/ 174 h 496"/>
              <a:gd name="T36" fmla="*/ 16 w 496"/>
              <a:gd name="T37" fmla="*/ 207 h 496"/>
              <a:gd name="T38" fmla="*/ 2 w 496"/>
              <a:gd name="T39" fmla="*/ 219 h 496"/>
              <a:gd name="T40" fmla="*/ 2 w 496"/>
              <a:gd name="T41" fmla="*/ 276 h 496"/>
              <a:gd name="T42" fmla="*/ 18 w 496"/>
              <a:gd name="T43" fmla="*/ 288 h 496"/>
              <a:gd name="T44" fmla="*/ 69 w 496"/>
              <a:gd name="T45" fmla="*/ 322 h 496"/>
              <a:gd name="T46" fmla="*/ 55 w 496"/>
              <a:gd name="T47" fmla="*/ 383 h 496"/>
              <a:gd name="T48" fmla="*/ 54 w 496"/>
              <a:gd name="T49" fmla="*/ 402 h 496"/>
              <a:gd name="T50" fmla="*/ 93 w 496"/>
              <a:gd name="T51" fmla="*/ 441 h 496"/>
              <a:gd name="T52" fmla="*/ 112 w 496"/>
              <a:gd name="T53" fmla="*/ 440 h 496"/>
              <a:gd name="T54" fmla="*/ 173 w 496"/>
              <a:gd name="T55" fmla="*/ 426 h 496"/>
              <a:gd name="T56" fmla="*/ 207 w 496"/>
              <a:gd name="T57" fmla="*/ 480 h 496"/>
              <a:gd name="T58" fmla="*/ 219 w 496"/>
              <a:gd name="T59" fmla="*/ 494 h 496"/>
              <a:gd name="T60" fmla="*/ 248 w 496"/>
              <a:gd name="T61" fmla="*/ 496 h 496"/>
              <a:gd name="T62" fmla="*/ 275 w 496"/>
              <a:gd name="T63" fmla="*/ 494 h 496"/>
              <a:gd name="T64" fmla="*/ 287 w 496"/>
              <a:gd name="T65" fmla="*/ 480 h 496"/>
              <a:gd name="T66" fmla="*/ 321 w 496"/>
              <a:gd name="T67" fmla="*/ 427 h 496"/>
              <a:gd name="T68" fmla="*/ 382 w 496"/>
              <a:gd name="T69" fmla="*/ 441 h 496"/>
              <a:gd name="T70" fmla="*/ 401 w 496"/>
              <a:gd name="T71" fmla="*/ 443 h 496"/>
              <a:gd name="T72" fmla="*/ 441 w 496"/>
              <a:gd name="T73" fmla="*/ 403 h 496"/>
              <a:gd name="T74" fmla="*/ 440 w 496"/>
              <a:gd name="T75" fmla="*/ 384 h 496"/>
              <a:gd name="T76" fmla="*/ 426 w 496"/>
              <a:gd name="T77" fmla="*/ 323 h 496"/>
              <a:gd name="T78" fmla="*/ 476 w 496"/>
              <a:gd name="T79" fmla="*/ 289 h 496"/>
              <a:gd name="T80" fmla="*/ 480 w 496"/>
              <a:gd name="T81" fmla="*/ 289 h 496"/>
              <a:gd name="T82" fmla="*/ 494 w 496"/>
              <a:gd name="T83" fmla="*/ 277 h 496"/>
              <a:gd name="T84" fmla="*/ 494 w 496"/>
              <a:gd name="T85" fmla="*/ 221 h 496"/>
              <a:gd name="T86" fmla="*/ 248 w 496"/>
              <a:gd name="T87" fmla="*/ 307 h 496"/>
              <a:gd name="T88" fmla="*/ 190 w 496"/>
              <a:gd name="T89" fmla="*/ 249 h 496"/>
              <a:gd name="T90" fmla="*/ 248 w 496"/>
              <a:gd name="T91" fmla="*/ 191 h 496"/>
              <a:gd name="T92" fmla="*/ 306 w 496"/>
              <a:gd name="T93" fmla="*/ 249 h 496"/>
              <a:gd name="T94" fmla="*/ 248 w 496"/>
              <a:gd name="T95" fmla="*/ 307 h 496"/>
              <a:gd name="T96" fmla="*/ 248 w 496"/>
              <a:gd name="T97" fmla="*/ 331 h 496"/>
              <a:gd name="T98" fmla="*/ 248 w 496"/>
              <a:gd name="T99" fmla="*/ 33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6" h="496">
                <a:moveTo>
                  <a:pt x="494" y="221"/>
                </a:moveTo>
                <a:cubicBezTo>
                  <a:pt x="493" y="214"/>
                  <a:pt x="485" y="208"/>
                  <a:pt x="478" y="208"/>
                </a:cubicBezTo>
                <a:cubicBezTo>
                  <a:pt x="456" y="208"/>
                  <a:pt x="435" y="195"/>
                  <a:pt x="427" y="175"/>
                </a:cubicBezTo>
                <a:cubicBezTo>
                  <a:pt x="418" y="153"/>
                  <a:pt x="424" y="129"/>
                  <a:pt x="441" y="113"/>
                </a:cubicBezTo>
                <a:cubicBezTo>
                  <a:pt x="446" y="108"/>
                  <a:pt x="447" y="100"/>
                  <a:pt x="442" y="95"/>
                </a:cubicBezTo>
                <a:cubicBezTo>
                  <a:pt x="431" y="80"/>
                  <a:pt x="417" y="66"/>
                  <a:pt x="403" y="55"/>
                </a:cubicBezTo>
                <a:cubicBezTo>
                  <a:pt x="397" y="50"/>
                  <a:pt x="389" y="51"/>
                  <a:pt x="384" y="56"/>
                </a:cubicBezTo>
                <a:cubicBezTo>
                  <a:pt x="369" y="73"/>
                  <a:pt x="343" y="79"/>
                  <a:pt x="322" y="70"/>
                </a:cubicBezTo>
                <a:cubicBezTo>
                  <a:pt x="301" y="61"/>
                  <a:pt x="288" y="40"/>
                  <a:pt x="289" y="17"/>
                </a:cubicBezTo>
                <a:cubicBezTo>
                  <a:pt x="289" y="9"/>
                  <a:pt x="284" y="3"/>
                  <a:pt x="277" y="2"/>
                </a:cubicBezTo>
                <a:cubicBezTo>
                  <a:pt x="258" y="0"/>
                  <a:pt x="240" y="0"/>
                  <a:pt x="221" y="2"/>
                </a:cubicBezTo>
                <a:cubicBezTo>
                  <a:pt x="214" y="3"/>
                  <a:pt x="209" y="9"/>
                  <a:pt x="209" y="16"/>
                </a:cubicBezTo>
                <a:cubicBezTo>
                  <a:pt x="210" y="39"/>
                  <a:pt x="196" y="60"/>
                  <a:pt x="175" y="69"/>
                </a:cubicBezTo>
                <a:cubicBezTo>
                  <a:pt x="155" y="77"/>
                  <a:pt x="128" y="71"/>
                  <a:pt x="114" y="55"/>
                </a:cubicBezTo>
                <a:cubicBezTo>
                  <a:pt x="109" y="50"/>
                  <a:pt x="101" y="49"/>
                  <a:pt x="95" y="53"/>
                </a:cubicBezTo>
                <a:cubicBezTo>
                  <a:pt x="80" y="65"/>
                  <a:pt x="67" y="78"/>
                  <a:pt x="55" y="93"/>
                </a:cubicBezTo>
                <a:cubicBezTo>
                  <a:pt x="50" y="99"/>
                  <a:pt x="51" y="107"/>
                  <a:pt x="56" y="112"/>
                </a:cubicBezTo>
                <a:cubicBezTo>
                  <a:pt x="74" y="128"/>
                  <a:pt x="79" y="152"/>
                  <a:pt x="70" y="174"/>
                </a:cubicBezTo>
                <a:cubicBezTo>
                  <a:pt x="62" y="194"/>
                  <a:pt x="40" y="207"/>
                  <a:pt x="16" y="207"/>
                </a:cubicBezTo>
                <a:cubicBezTo>
                  <a:pt x="8" y="207"/>
                  <a:pt x="3" y="212"/>
                  <a:pt x="2" y="219"/>
                </a:cubicBezTo>
                <a:cubicBezTo>
                  <a:pt x="0" y="238"/>
                  <a:pt x="0" y="257"/>
                  <a:pt x="2" y="276"/>
                </a:cubicBezTo>
                <a:cubicBezTo>
                  <a:pt x="3" y="283"/>
                  <a:pt x="11" y="288"/>
                  <a:pt x="18" y="288"/>
                </a:cubicBezTo>
                <a:cubicBezTo>
                  <a:pt x="40" y="287"/>
                  <a:pt x="60" y="301"/>
                  <a:pt x="69" y="322"/>
                </a:cubicBezTo>
                <a:cubicBezTo>
                  <a:pt x="78" y="343"/>
                  <a:pt x="72" y="368"/>
                  <a:pt x="55" y="383"/>
                </a:cubicBezTo>
                <a:cubicBezTo>
                  <a:pt x="50" y="388"/>
                  <a:pt x="49" y="396"/>
                  <a:pt x="54" y="402"/>
                </a:cubicBezTo>
                <a:cubicBezTo>
                  <a:pt x="65" y="416"/>
                  <a:pt x="78" y="430"/>
                  <a:pt x="93" y="441"/>
                </a:cubicBezTo>
                <a:cubicBezTo>
                  <a:pt x="99" y="446"/>
                  <a:pt x="107" y="445"/>
                  <a:pt x="112" y="440"/>
                </a:cubicBezTo>
                <a:cubicBezTo>
                  <a:pt x="127" y="424"/>
                  <a:pt x="153" y="417"/>
                  <a:pt x="173" y="426"/>
                </a:cubicBezTo>
                <a:cubicBezTo>
                  <a:pt x="195" y="435"/>
                  <a:pt x="208" y="457"/>
                  <a:pt x="207" y="480"/>
                </a:cubicBezTo>
                <a:cubicBezTo>
                  <a:pt x="207" y="487"/>
                  <a:pt x="212" y="493"/>
                  <a:pt x="219" y="494"/>
                </a:cubicBezTo>
                <a:cubicBezTo>
                  <a:pt x="229" y="495"/>
                  <a:pt x="238" y="496"/>
                  <a:pt x="248" y="496"/>
                </a:cubicBezTo>
                <a:cubicBezTo>
                  <a:pt x="257" y="496"/>
                  <a:pt x="266" y="495"/>
                  <a:pt x="275" y="494"/>
                </a:cubicBezTo>
                <a:cubicBezTo>
                  <a:pt x="282" y="494"/>
                  <a:pt x="287" y="487"/>
                  <a:pt x="287" y="480"/>
                </a:cubicBezTo>
                <a:cubicBezTo>
                  <a:pt x="286" y="457"/>
                  <a:pt x="300" y="436"/>
                  <a:pt x="321" y="427"/>
                </a:cubicBezTo>
                <a:cubicBezTo>
                  <a:pt x="341" y="419"/>
                  <a:pt x="368" y="425"/>
                  <a:pt x="382" y="441"/>
                </a:cubicBezTo>
                <a:cubicBezTo>
                  <a:pt x="387" y="447"/>
                  <a:pt x="395" y="447"/>
                  <a:pt x="401" y="443"/>
                </a:cubicBezTo>
                <a:cubicBezTo>
                  <a:pt x="416" y="431"/>
                  <a:pt x="429" y="418"/>
                  <a:pt x="441" y="403"/>
                </a:cubicBezTo>
                <a:cubicBezTo>
                  <a:pt x="446" y="398"/>
                  <a:pt x="445" y="389"/>
                  <a:pt x="440" y="384"/>
                </a:cubicBezTo>
                <a:cubicBezTo>
                  <a:pt x="422" y="369"/>
                  <a:pt x="417" y="344"/>
                  <a:pt x="426" y="323"/>
                </a:cubicBezTo>
                <a:cubicBezTo>
                  <a:pt x="434" y="303"/>
                  <a:pt x="455" y="289"/>
                  <a:pt x="476" y="289"/>
                </a:cubicBezTo>
                <a:cubicBezTo>
                  <a:pt x="480" y="289"/>
                  <a:pt x="480" y="289"/>
                  <a:pt x="480" y="289"/>
                </a:cubicBezTo>
                <a:cubicBezTo>
                  <a:pt x="487" y="290"/>
                  <a:pt x="493" y="284"/>
                  <a:pt x="494" y="277"/>
                </a:cubicBezTo>
                <a:cubicBezTo>
                  <a:pt x="496" y="258"/>
                  <a:pt x="496" y="239"/>
                  <a:pt x="494" y="221"/>
                </a:cubicBezTo>
                <a:close/>
                <a:moveTo>
                  <a:pt x="248" y="307"/>
                </a:moveTo>
                <a:cubicBezTo>
                  <a:pt x="216" y="307"/>
                  <a:pt x="190" y="281"/>
                  <a:pt x="190" y="249"/>
                </a:cubicBezTo>
                <a:cubicBezTo>
                  <a:pt x="190" y="217"/>
                  <a:pt x="216" y="191"/>
                  <a:pt x="248" y="191"/>
                </a:cubicBezTo>
                <a:cubicBezTo>
                  <a:pt x="280" y="191"/>
                  <a:pt x="306" y="217"/>
                  <a:pt x="306" y="249"/>
                </a:cubicBezTo>
                <a:cubicBezTo>
                  <a:pt x="306" y="281"/>
                  <a:pt x="280" y="307"/>
                  <a:pt x="248" y="307"/>
                </a:cubicBezTo>
                <a:close/>
                <a:moveTo>
                  <a:pt x="248" y="331"/>
                </a:moveTo>
                <a:cubicBezTo>
                  <a:pt x="248" y="331"/>
                  <a:pt x="248" y="331"/>
                  <a:pt x="248" y="331"/>
                </a:cubicBezTo>
              </a:path>
            </a:pathLst>
          </a:custGeom>
          <a:solidFill>
            <a:srgbClr val="482D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55" name="Freeform 15">
            <a:extLst>
              <a:ext uri="{FF2B5EF4-FFF2-40B4-BE49-F238E27FC236}">
                <a16:creationId xmlns:a16="http://schemas.microsoft.com/office/drawing/2014/main" id="{7281979C-E8EA-F12F-57F0-01D501C34E55}"/>
              </a:ext>
            </a:extLst>
          </p:cNvPr>
          <p:cNvSpPr>
            <a:spLocks noEditPoints="1"/>
          </p:cNvSpPr>
          <p:nvPr/>
        </p:nvSpPr>
        <p:spPr bwMode="auto">
          <a:xfrm>
            <a:off x="6159603" y="2704226"/>
            <a:ext cx="1067191" cy="1044188"/>
          </a:xfrm>
          <a:custGeom>
            <a:avLst/>
            <a:gdLst>
              <a:gd name="T0" fmla="*/ 494 w 496"/>
              <a:gd name="T1" fmla="*/ 221 h 497"/>
              <a:gd name="T2" fmla="*/ 478 w 496"/>
              <a:gd name="T3" fmla="*/ 209 h 497"/>
              <a:gd name="T4" fmla="*/ 427 w 496"/>
              <a:gd name="T5" fmla="*/ 175 h 497"/>
              <a:gd name="T6" fmla="*/ 441 w 496"/>
              <a:gd name="T7" fmla="*/ 114 h 497"/>
              <a:gd name="T8" fmla="*/ 443 w 496"/>
              <a:gd name="T9" fmla="*/ 95 h 497"/>
              <a:gd name="T10" fmla="*/ 403 w 496"/>
              <a:gd name="T11" fmla="*/ 56 h 497"/>
              <a:gd name="T12" fmla="*/ 384 w 496"/>
              <a:gd name="T13" fmla="*/ 57 h 497"/>
              <a:gd name="T14" fmla="*/ 323 w 496"/>
              <a:gd name="T15" fmla="*/ 71 h 497"/>
              <a:gd name="T16" fmla="*/ 289 w 496"/>
              <a:gd name="T17" fmla="*/ 17 h 497"/>
              <a:gd name="T18" fmla="*/ 277 w 496"/>
              <a:gd name="T19" fmla="*/ 3 h 497"/>
              <a:gd name="T20" fmla="*/ 221 w 496"/>
              <a:gd name="T21" fmla="*/ 3 h 497"/>
              <a:gd name="T22" fmla="*/ 209 w 496"/>
              <a:gd name="T23" fmla="*/ 17 h 497"/>
              <a:gd name="T24" fmla="*/ 175 w 496"/>
              <a:gd name="T25" fmla="*/ 70 h 497"/>
              <a:gd name="T26" fmla="*/ 114 w 496"/>
              <a:gd name="T27" fmla="*/ 56 h 497"/>
              <a:gd name="T28" fmla="*/ 95 w 496"/>
              <a:gd name="T29" fmla="*/ 54 h 497"/>
              <a:gd name="T30" fmla="*/ 55 w 496"/>
              <a:gd name="T31" fmla="*/ 94 h 497"/>
              <a:gd name="T32" fmla="*/ 56 w 496"/>
              <a:gd name="T33" fmla="*/ 113 h 497"/>
              <a:gd name="T34" fmla="*/ 70 w 496"/>
              <a:gd name="T35" fmla="*/ 174 h 497"/>
              <a:gd name="T36" fmla="*/ 16 w 496"/>
              <a:gd name="T37" fmla="*/ 208 h 497"/>
              <a:gd name="T38" fmla="*/ 2 w 496"/>
              <a:gd name="T39" fmla="*/ 220 h 497"/>
              <a:gd name="T40" fmla="*/ 2 w 496"/>
              <a:gd name="T41" fmla="*/ 276 h 497"/>
              <a:gd name="T42" fmla="*/ 18 w 496"/>
              <a:gd name="T43" fmla="*/ 289 h 497"/>
              <a:gd name="T44" fmla="*/ 69 w 496"/>
              <a:gd name="T45" fmla="*/ 322 h 497"/>
              <a:gd name="T46" fmla="*/ 55 w 496"/>
              <a:gd name="T47" fmla="*/ 384 h 497"/>
              <a:gd name="T48" fmla="*/ 54 w 496"/>
              <a:gd name="T49" fmla="*/ 402 h 497"/>
              <a:gd name="T50" fmla="*/ 93 w 496"/>
              <a:gd name="T51" fmla="*/ 442 h 497"/>
              <a:gd name="T52" fmla="*/ 112 w 496"/>
              <a:gd name="T53" fmla="*/ 441 h 497"/>
              <a:gd name="T54" fmla="*/ 174 w 496"/>
              <a:gd name="T55" fmla="*/ 427 h 497"/>
              <a:gd name="T56" fmla="*/ 207 w 496"/>
              <a:gd name="T57" fmla="*/ 480 h 497"/>
              <a:gd name="T58" fmla="*/ 219 w 496"/>
              <a:gd name="T59" fmla="*/ 495 h 497"/>
              <a:gd name="T60" fmla="*/ 248 w 496"/>
              <a:gd name="T61" fmla="*/ 497 h 497"/>
              <a:gd name="T62" fmla="*/ 275 w 496"/>
              <a:gd name="T63" fmla="*/ 495 h 497"/>
              <a:gd name="T64" fmla="*/ 287 w 496"/>
              <a:gd name="T65" fmla="*/ 481 h 497"/>
              <a:gd name="T66" fmla="*/ 321 w 496"/>
              <a:gd name="T67" fmla="*/ 428 h 497"/>
              <a:gd name="T68" fmla="*/ 383 w 496"/>
              <a:gd name="T69" fmla="*/ 442 h 497"/>
              <a:gd name="T70" fmla="*/ 401 w 496"/>
              <a:gd name="T71" fmla="*/ 444 h 497"/>
              <a:gd name="T72" fmla="*/ 441 w 496"/>
              <a:gd name="T73" fmla="*/ 404 h 497"/>
              <a:gd name="T74" fmla="*/ 440 w 496"/>
              <a:gd name="T75" fmla="*/ 385 h 497"/>
              <a:gd name="T76" fmla="*/ 426 w 496"/>
              <a:gd name="T77" fmla="*/ 323 h 497"/>
              <a:gd name="T78" fmla="*/ 477 w 496"/>
              <a:gd name="T79" fmla="*/ 290 h 497"/>
              <a:gd name="T80" fmla="*/ 480 w 496"/>
              <a:gd name="T81" fmla="*/ 290 h 497"/>
              <a:gd name="T82" fmla="*/ 494 w 496"/>
              <a:gd name="T83" fmla="*/ 278 h 497"/>
              <a:gd name="T84" fmla="*/ 494 w 496"/>
              <a:gd name="T85" fmla="*/ 221 h 497"/>
              <a:gd name="T86" fmla="*/ 249 w 496"/>
              <a:gd name="T87" fmla="*/ 332 h 497"/>
              <a:gd name="T88" fmla="*/ 166 w 496"/>
              <a:gd name="T89" fmla="*/ 249 h 497"/>
              <a:gd name="T90" fmla="*/ 249 w 496"/>
              <a:gd name="T91" fmla="*/ 167 h 497"/>
              <a:gd name="T92" fmla="*/ 331 w 496"/>
              <a:gd name="T93" fmla="*/ 249 h 497"/>
              <a:gd name="T94" fmla="*/ 249 w 496"/>
              <a:gd name="T95" fmla="*/ 332 h 497"/>
              <a:gd name="T96" fmla="*/ 249 w 496"/>
              <a:gd name="T97" fmla="*/ 332 h 497"/>
              <a:gd name="T98" fmla="*/ 249 w 496"/>
              <a:gd name="T99" fmla="*/ 33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6" h="497">
                <a:moveTo>
                  <a:pt x="494" y="221"/>
                </a:moveTo>
                <a:cubicBezTo>
                  <a:pt x="494" y="214"/>
                  <a:pt x="485" y="209"/>
                  <a:pt x="478" y="209"/>
                </a:cubicBezTo>
                <a:cubicBezTo>
                  <a:pt x="456" y="209"/>
                  <a:pt x="436" y="196"/>
                  <a:pt x="427" y="175"/>
                </a:cubicBezTo>
                <a:cubicBezTo>
                  <a:pt x="419" y="154"/>
                  <a:pt x="424" y="129"/>
                  <a:pt x="441" y="114"/>
                </a:cubicBezTo>
                <a:cubicBezTo>
                  <a:pt x="446" y="109"/>
                  <a:pt x="447" y="101"/>
                  <a:pt x="443" y="95"/>
                </a:cubicBezTo>
                <a:cubicBezTo>
                  <a:pt x="431" y="80"/>
                  <a:pt x="418" y="67"/>
                  <a:pt x="403" y="56"/>
                </a:cubicBezTo>
                <a:cubicBezTo>
                  <a:pt x="398" y="51"/>
                  <a:pt x="389" y="52"/>
                  <a:pt x="384" y="57"/>
                </a:cubicBezTo>
                <a:cubicBezTo>
                  <a:pt x="370" y="73"/>
                  <a:pt x="343" y="80"/>
                  <a:pt x="323" y="71"/>
                </a:cubicBezTo>
                <a:cubicBezTo>
                  <a:pt x="301" y="62"/>
                  <a:pt x="288" y="40"/>
                  <a:pt x="289" y="17"/>
                </a:cubicBezTo>
                <a:cubicBezTo>
                  <a:pt x="290" y="10"/>
                  <a:pt x="284" y="4"/>
                  <a:pt x="277" y="3"/>
                </a:cubicBezTo>
                <a:cubicBezTo>
                  <a:pt x="259" y="1"/>
                  <a:pt x="240" y="0"/>
                  <a:pt x="221" y="3"/>
                </a:cubicBezTo>
                <a:cubicBezTo>
                  <a:pt x="214" y="3"/>
                  <a:pt x="209" y="10"/>
                  <a:pt x="209" y="17"/>
                </a:cubicBezTo>
                <a:cubicBezTo>
                  <a:pt x="210" y="40"/>
                  <a:pt x="196" y="61"/>
                  <a:pt x="175" y="70"/>
                </a:cubicBezTo>
                <a:cubicBezTo>
                  <a:pt x="155" y="78"/>
                  <a:pt x="129" y="72"/>
                  <a:pt x="114" y="56"/>
                </a:cubicBezTo>
                <a:cubicBezTo>
                  <a:pt x="109" y="50"/>
                  <a:pt x="101" y="50"/>
                  <a:pt x="95" y="54"/>
                </a:cubicBezTo>
                <a:cubicBezTo>
                  <a:pt x="80" y="66"/>
                  <a:pt x="67" y="79"/>
                  <a:pt x="55" y="94"/>
                </a:cubicBezTo>
                <a:cubicBezTo>
                  <a:pt x="50" y="99"/>
                  <a:pt x="51" y="108"/>
                  <a:pt x="56" y="113"/>
                </a:cubicBezTo>
                <a:cubicBezTo>
                  <a:pt x="74" y="128"/>
                  <a:pt x="79" y="153"/>
                  <a:pt x="70" y="174"/>
                </a:cubicBezTo>
                <a:cubicBezTo>
                  <a:pt x="62" y="195"/>
                  <a:pt x="41" y="208"/>
                  <a:pt x="16" y="208"/>
                </a:cubicBezTo>
                <a:cubicBezTo>
                  <a:pt x="9" y="208"/>
                  <a:pt x="3" y="213"/>
                  <a:pt x="2" y="220"/>
                </a:cubicBezTo>
                <a:cubicBezTo>
                  <a:pt x="0" y="239"/>
                  <a:pt x="0" y="258"/>
                  <a:pt x="2" y="276"/>
                </a:cubicBezTo>
                <a:cubicBezTo>
                  <a:pt x="3" y="283"/>
                  <a:pt x="11" y="289"/>
                  <a:pt x="18" y="289"/>
                </a:cubicBezTo>
                <a:cubicBezTo>
                  <a:pt x="40" y="288"/>
                  <a:pt x="61" y="301"/>
                  <a:pt x="69" y="322"/>
                </a:cubicBezTo>
                <a:cubicBezTo>
                  <a:pt x="78" y="344"/>
                  <a:pt x="72" y="368"/>
                  <a:pt x="55" y="384"/>
                </a:cubicBezTo>
                <a:cubicBezTo>
                  <a:pt x="50" y="389"/>
                  <a:pt x="49" y="397"/>
                  <a:pt x="54" y="402"/>
                </a:cubicBezTo>
                <a:cubicBezTo>
                  <a:pt x="65" y="417"/>
                  <a:pt x="79" y="430"/>
                  <a:pt x="93" y="442"/>
                </a:cubicBezTo>
                <a:cubicBezTo>
                  <a:pt x="99" y="447"/>
                  <a:pt x="107" y="446"/>
                  <a:pt x="112" y="441"/>
                </a:cubicBezTo>
                <a:cubicBezTo>
                  <a:pt x="127" y="424"/>
                  <a:pt x="153" y="418"/>
                  <a:pt x="174" y="427"/>
                </a:cubicBezTo>
                <a:cubicBezTo>
                  <a:pt x="195" y="436"/>
                  <a:pt x="209" y="457"/>
                  <a:pt x="207" y="480"/>
                </a:cubicBezTo>
                <a:cubicBezTo>
                  <a:pt x="207" y="488"/>
                  <a:pt x="212" y="494"/>
                  <a:pt x="219" y="495"/>
                </a:cubicBezTo>
                <a:cubicBezTo>
                  <a:pt x="229" y="496"/>
                  <a:pt x="238" y="497"/>
                  <a:pt x="248" y="497"/>
                </a:cubicBezTo>
                <a:cubicBezTo>
                  <a:pt x="257" y="497"/>
                  <a:pt x="266" y="496"/>
                  <a:pt x="275" y="495"/>
                </a:cubicBezTo>
                <a:cubicBezTo>
                  <a:pt x="282" y="494"/>
                  <a:pt x="288" y="488"/>
                  <a:pt x="287" y="481"/>
                </a:cubicBezTo>
                <a:cubicBezTo>
                  <a:pt x="287" y="458"/>
                  <a:pt x="300" y="437"/>
                  <a:pt x="321" y="428"/>
                </a:cubicBezTo>
                <a:cubicBezTo>
                  <a:pt x="342" y="420"/>
                  <a:pt x="368" y="426"/>
                  <a:pt x="383" y="442"/>
                </a:cubicBezTo>
                <a:cubicBezTo>
                  <a:pt x="388" y="447"/>
                  <a:pt x="396" y="448"/>
                  <a:pt x="401" y="444"/>
                </a:cubicBezTo>
                <a:cubicBezTo>
                  <a:pt x="416" y="432"/>
                  <a:pt x="430" y="419"/>
                  <a:pt x="441" y="404"/>
                </a:cubicBezTo>
                <a:cubicBezTo>
                  <a:pt x="446" y="398"/>
                  <a:pt x="445" y="390"/>
                  <a:pt x="440" y="385"/>
                </a:cubicBezTo>
                <a:cubicBezTo>
                  <a:pt x="423" y="369"/>
                  <a:pt x="417" y="345"/>
                  <a:pt x="426" y="323"/>
                </a:cubicBezTo>
                <a:cubicBezTo>
                  <a:pt x="434" y="303"/>
                  <a:pt x="455" y="290"/>
                  <a:pt x="477" y="290"/>
                </a:cubicBezTo>
                <a:cubicBezTo>
                  <a:pt x="480" y="290"/>
                  <a:pt x="480" y="290"/>
                  <a:pt x="480" y="290"/>
                </a:cubicBezTo>
                <a:cubicBezTo>
                  <a:pt x="487" y="290"/>
                  <a:pt x="493" y="285"/>
                  <a:pt x="494" y="278"/>
                </a:cubicBezTo>
                <a:cubicBezTo>
                  <a:pt x="496" y="259"/>
                  <a:pt x="496" y="240"/>
                  <a:pt x="494" y="221"/>
                </a:cubicBezTo>
                <a:close/>
                <a:moveTo>
                  <a:pt x="249" y="332"/>
                </a:moveTo>
                <a:cubicBezTo>
                  <a:pt x="203" y="332"/>
                  <a:pt x="166" y="295"/>
                  <a:pt x="166" y="249"/>
                </a:cubicBezTo>
                <a:cubicBezTo>
                  <a:pt x="166" y="204"/>
                  <a:pt x="203" y="167"/>
                  <a:pt x="249" y="167"/>
                </a:cubicBezTo>
                <a:cubicBezTo>
                  <a:pt x="294" y="167"/>
                  <a:pt x="331" y="204"/>
                  <a:pt x="331" y="249"/>
                </a:cubicBezTo>
                <a:cubicBezTo>
                  <a:pt x="331" y="295"/>
                  <a:pt x="294" y="332"/>
                  <a:pt x="249" y="332"/>
                </a:cubicBezTo>
                <a:close/>
                <a:moveTo>
                  <a:pt x="249" y="332"/>
                </a:moveTo>
                <a:cubicBezTo>
                  <a:pt x="249" y="332"/>
                  <a:pt x="249" y="332"/>
                  <a:pt x="249" y="332"/>
                </a:cubicBezTo>
              </a:path>
            </a:pathLst>
          </a:custGeom>
          <a:solidFill>
            <a:srgbClr val="482D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56" name="Freeform 17">
            <a:extLst>
              <a:ext uri="{FF2B5EF4-FFF2-40B4-BE49-F238E27FC236}">
                <a16:creationId xmlns:a16="http://schemas.microsoft.com/office/drawing/2014/main" id="{A6C5837C-72E7-606A-4125-B4EC2FF543F5}"/>
              </a:ext>
            </a:extLst>
          </p:cNvPr>
          <p:cNvSpPr>
            <a:spLocks noEditPoints="1"/>
          </p:cNvSpPr>
          <p:nvPr/>
        </p:nvSpPr>
        <p:spPr bwMode="auto">
          <a:xfrm>
            <a:off x="6428311" y="2972267"/>
            <a:ext cx="529773" cy="516767"/>
          </a:xfrm>
          <a:custGeom>
            <a:avLst/>
            <a:gdLst>
              <a:gd name="T0" fmla="*/ 123 w 246"/>
              <a:gd name="T1" fmla="*/ 246 h 246"/>
              <a:gd name="T2" fmla="*/ 0 w 246"/>
              <a:gd name="T3" fmla="*/ 123 h 246"/>
              <a:gd name="T4" fmla="*/ 123 w 246"/>
              <a:gd name="T5" fmla="*/ 0 h 246"/>
              <a:gd name="T6" fmla="*/ 246 w 246"/>
              <a:gd name="T7" fmla="*/ 123 h 246"/>
              <a:gd name="T8" fmla="*/ 123 w 246"/>
              <a:gd name="T9" fmla="*/ 246 h 246"/>
              <a:gd name="T10" fmla="*/ 123 w 246"/>
              <a:gd name="T11" fmla="*/ 16 h 246"/>
              <a:gd name="T12" fmla="*/ 16 w 246"/>
              <a:gd name="T13" fmla="*/ 123 h 246"/>
              <a:gd name="T14" fmla="*/ 123 w 246"/>
              <a:gd name="T15" fmla="*/ 230 h 246"/>
              <a:gd name="T16" fmla="*/ 230 w 246"/>
              <a:gd name="T17" fmla="*/ 123 h 246"/>
              <a:gd name="T18" fmla="*/ 123 w 246"/>
              <a:gd name="T19" fmla="*/ 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246">
                <a:moveTo>
                  <a:pt x="123" y="246"/>
                </a:moveTo>
                <a:cubicBezTo>
                  <a:pt x="55" y="246"/>
                  <a:pt x="0" y="191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ubicBezTo>
                  <a:pt x="246" y="191"/>
                  <a:pt x="191" y="246"/>
                  <a:pt x="123" y="246"/>
                </a:cubicBezTo>
                <a:close/>
                <a:moveTo>
                  <a:pt x="123" y="16"/>
                </a:moveTo>
                <a:cubicBezTo>
                  <a:pt x="64" y="16"/>
                  <a:pt x="16" y="64"/>
                  <a:pt x="16" y="123"/>
                </a:cubicBezTo>
                <a:cubicBezTo>
                  <a:pt x="16" y="182"/>
                  <a:pt x="64" y="230"/>
                  <a:pt x="123" y="230"/>
                </a:cubicBezTo>
                <a:cubicBezTo>
                  <a:pt x="182" y="230"/>
                  <a:pt x="230" y="182"/>
                  <a:pt x="230" y="123"/>
                </a:cubicBezTo>
                <a:cubicBezTo>
                  <a:pt x="230" y="64"/>
                  <a:pt x="182" y="16"/>
                  <a:pt x="123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57" name="Freeform 18">
            <a:extLst>
              <a:ext uri="{FF2B5EF4-FFF2-40B4-BE49-F238E27FC236}">
                <a16:creationId xmlns:a16="http://schemas.microsoft.com/office/drawing/2014/main" id="{95F09A16-84A9-0562-A24E-E01D61913FD4}"/>
              </a:ext>
            </a:extLst>
          </p:cNvPr>
          <p:cNvSpPr>
            <a:spLocks noEditPoints="1"/>
          </p:cNvSpPr>
          <p:nvPr/>
        </p:nvSpPr>
        <p:spPr bwMode="auto">
          <a:xfrm>
            <a:off x="3654618" y="2068226"/>
            <a:ext cx="511203" cy="499719"/>
          </a:xfrm>
          <a:custGeom>
            <a:avLst/>
            <a:gdLst>
              <a:gd name="T0" fmla="*/ 119 w 238"/>
              <a:gd name="T1" fmla="*/ 238 h 238"/>
              <a:gd name="T2" fmla="*/ 0 w 238"/>
              <a:gd name="T3" fmla="*/ 119 h 238"/>
              <a:gd name="T4" fmla="*/ 119 w 238"/>
              <a:gd name="T5" fmla="*/ 0 h 238"/>
              <a:gd name="T6" fmla="*/ 238 w 238"/>
              <a:gd name="T7" fmla="*/ 119 h 238"/>
              <a:gd name="T8" fmla="*/ 119 w 238"/>
              <a:gd name="T9" fmla="*/ 238 h 238"/>
              <a:gd name="T10" fmla="*/ 119 w 238"/>
              <a:gd name="T11" fmla="*/ 8 h 238"/>
              <a:gd name="T12" fmla="*/ 8 w 238"/>
              <a:gd name="T13" fmla="*/ 119 h 238"/>
              <a:gd name="T14" fmla="*/ 119 w 238"/>
              <a:gd name="T15" fmla="*/ 230 h 238"/>
              <a:gd name="T16" fmla="*/ 230 w 238"/>
              <a:gd name="T17" fmla="*/ 119 h 238"/>
              <a:gd name="T18" fmla="*/ 119 w 238"/>
              <a:gd name="T19" fmla="*/ 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8" h="238">
                <a:moveTo>
                  <a:pt x="119" y="238"/>
                </a:moveTo>
                <a:cubicBezTo>
                  <a:pt x="53" y="238"/>
                  <a:pt x="0" y="185"/>
                  <a:pt x="0" y="119"/>
                </a:cubicBezTo>
                <a:cubicBezTo>
                  <a:pt x="0" y="54"/>
                  <a:pt x="53" y="0"/>
                  <a:pt x="119" y="0"/>
                </a:cubicBezTo>
                <a:cubicBezTo>
                  <a:pt x="185" y="0"/>
                  <a:pt x="238" y="54"/>
                  <a:pt x="238" y="119"/>
                </a:cubicBezTo>
                <a:cubicBezTo>
                  <a:pt x="238" y="185"/>
                  <a:pt x="185" y="238"/>
                  <a:pt x="119" y="238"/>
                </a:cubicBezTo>
                <a:close/>
                <a:moveTo>
                  <a:pt x="119" y="8"/>
                </a:moveTo>
                <a:cubicBezTo>
                  <a:pt x="58" y="8"/>
                  <a:pt x="8" y="58"/>
                  <a:pt x="8" y="119"/>
                </a:cubicBezTo>
                <a:cubicBezTo>
                  <a:pt x="8" y="181"/>
                  <a:pt x="58" y="230"/>
                  <a:pt x="119" y="230"/>
                </a:cubicBezTo>
                <a:cubicBezTo>
                  <a:pt x="180" y="230"/>
                  <a:pt x="230" y="181"/>
                  <a:pt x="230" y="119"/>
                </a:cubicBezTo>
                <a:cubicBezTo>
                  <a:pt x="230" y="58"/>
                  <a:pt x="180" y="8"/>
                  <a:pt x="11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58" name="Freeform 16">
            <a:extLst>
              <a:ext uri="{FF2B5EF4-FFF2-40B4-BE49-F238E27FC236}">
                <a16:creationId xmlns:a16="http://schemas.microsoft.com/office/drawing/2014/main" id="{C6E574BC-05F5-F45D-5F29-E972CC1B7DFC}"/>
              </a:ext>
            </a:extLst>
          </p:cNvPr>
          <p:cNvSpPr>
            <a:spLocks noEditPoints="1"/>
          </p:cNvSpPr>
          <p:nvPr/>
        </p:nvSpPr>
        <p:spPr bwMode="auto">
          <a:xfrm>
            <a:off x="2208394" y="3011192"/>
            <a:ext cx="529773" cy="516767"/>
          </a:xfrm>
          <a:custGeom>
            <a:avLst/>
            <a:gdLst>
              <a:gd name="T0" fmla="*/ 123 w 246"/>
              <a:gd name="T1" fmla="*/ 246 h 246"/>
              <a:gd name="T2" fmla="*/ 0 w 246"/>
              <a:gd name="T3" fmla="*/ 123 h 246"/>
              <a:gd name="T4" fmla="*/ 123 w 246"/>
              <a:gd name="T5" fmla="*/ 0 h 246"/>
              <a:gd name="T6" fmla="*/ 246 w 246"/>
              <a:gd name="T7" fmla="*/ 123 h 246"/>
              <a:gd name="T8" fmla="*/ 123 w 246"/>
              <a:gd name="T9" fmla="*/ 246 h 246"/>
              <a:gd name="T10" fmla="*/ 123 w 246"/>
              <a:gd name="T11" fmla="*/ 16 h 246"/>
              <a:gd name="T12" fmla="*/ 16 w 246"/>
              <a:gd name="T13" fmla="*/ 123 h 246"/>
              <a:gd name="T14" fmla="*/ 123 w 246"/>
              <a:gd name="T15" fmla="*/ 230 h 246"/>
              <a:gd name="T16" fmla="*/ 230 w 246"/>
              <a:gd name="T17" fmla="*/ 123 h 246"/>
              <a:gd name="T18" fmla="*/ 123 w 246"/>
              <a:gd name="T19" fmla="*/ 1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246">
                <a:moveTo>
                  <a:pt x="123" y="246"/>
                </a:moveTo>
                <a:cubicBezTo>
                  <a:pt x="55" y="246"/>
                  <a:pt x="0" y="191"/>
                  <a:pt x="0" y="123"/>
                </a:cubicBezTo>
                <a:cubicBezTo>
                  <a:pt x="0" y="55"/>
                  <a:pt x="55" y="0"/>
                  <a:pt x="123" y="0"/>
                </a:cubicBezTo>
                <a:cubicBezTo>
                  <a:pt x="191" y="0"/>
                  <a:pt x="246" y="55"/>
                  <a:pt x="246" y="123"/>
                </a:cubicBezTo>
                <a:cubicBezTo>
                  <a:pt x="246" y="191"/>
                  <a:pt x="191" y="246"/>
                  <a:pt x="123" y="246"/>
                </a:cubicBezTo>
                <a:close/>
                <a:moveTo>
                  <a:pt x="123" y="16"/>
                </a:moveTo>
                <a:cubicBezTo>
                  <a:pt x="64" y="16"/>
                  <a:pt x="16" y="64"/>
                  <a:pt x="16" y="123"/>
                </a:cubicBezTo>
                <a:cubicBezTo>
                  <a:pt x="16" y="182"/>
                  <a:pt x="64" y="230"/>
                  <a:pt x="123" y="230"/>
                </a:cubicBezTo>
                <a:cubicBezTo>
                  <a:pt x="182" y="230"/>
                  <a:pt x="230" y="182"/>
                  <a:pt x="230" y="123"/>
                </a:cubicBezTo>
                <a:cubicBezTo>
                  <a:pt x="230" y="64"/>
                  <a:pt x="182" y="16"/>
                  <a:pt x="12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AC9AE655-3445-C8C8-635F-0884241C3D7B}"/>
              </a:ext>
            </a:extLst>
          </p:cNvPr>
          <p:cNvSpPr>
            <a:spLocks noEditPoints="1"/>
          </p:cNvSpPr>
          <p:nvPr/>
        </p:nvSpPr>
        <p:spPr bwMode="auto">
          <a:xfrm>
            <a:off x="4850702" y="3247733"/>
            <a:ext cx="511203" cy="500784"/>
          </a:xfrm>
          <a:custGeom>
            <a:avLst/>
            <a:gdLst>
              <a:gd name="T0" fmla="*/ 119 w 238"/>
              <a:gd name="T1" fmla="*/ 238 h 238"/>
              <a:gd name="T2" fmla="*/ 0 w 238"/>
              <a:gd name="T3" fmla="*/ 119 h 238"/>
              <a:gd name="T4" fmla="*/ 119 w 238"/>
              <a:gd name="T5" fmla="*/ 0 h 238"/>
              <a:gd name="T6" fmla="*/ 238 w 238"/>
              <a:gd name="T7" fmla="*/ 119 h 238"/>
              <a:gd name="T8" fmla="*/ 119 w 238"/>
              <a:gd name="T9" fmla="*/ 238 h 238"/>
              <a:gd name="T10" fmla="*/ 119 w 238"/>
              <a:gd name="T11" fmla="*/ 8 h 238"/>
              <a:gd name="T12" fmla="*/ 8 w 238"/>
              <a:gd name="T13" fmla="*/ 119 h 238"/>
              <a:gd name="T14" fmla="*/ 119 w 238"/>
              <a:gd name="T15" fmla="*/ 230 h 238"/>
              <a:gd name="T16" fmla="*/ 230 w 238"/>
              <a:gd name="T17" fmla="*/ 119 h 238"/>
              <a:gd name="T18" fmla="*/ 119 w 238"/>
              <a:gd name="T19" fmla="*/ 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8" h="238">
                <a:moveTo>
                  <a:pt x="119" y="238"/>
                </a:moveTo>
                <a:cubicBezTo>
                  <a:pt x="53" y="238"/>
                  <a:pt x="0" y="185"/>
                  <a:pt x="0" y="119"/>
                </a:cubicBezTo>
                <a:cubicBezTo>
                  <a:pt x="0" y="54"/>
                  <a:pt x="53" y="0"/>
                  <a:pt x="119" y="0"/>
                </a:cubicBezTo>
                <a:cubicBezTo>
                  <a:pt x="185" y="0"/>
                  <a:pt x="238" y="54"/>
                  <a:pt x="238" y="119"/>
                </a:cubicBezTo>
                <a:cubicBezTo>
                  <a:pt x="238" y="185"/>
                  <a:pt x="185" y="238"/>
                  <a:pt x="119" y="238"/>
                </a:cubicBezTo>
                <a:close/>
                <a:moveTo>
                  <a:pt x="119" y="8"/>
                </a:moveTo>
                <a:cubicBezTo>
                  <a:pt x="58" y="8"/>
                  <a:pt x="8" y="58"/>
                  <a:pt x="8" y="119"/>
                </a:cubicBezTo>
                <a:cubicBezTo>
                  <a:pt x="8" y="180"/>
                  <a:pt x="58" y="230"/>
                  <a:pt x="119" y="230"/>
                </a:cubicBezTo>
                <a:cubicBezTo>
                  <a:pt x="180" y="230"/>
                  <a:pt x="230" y="180"/>
                  <a:pt x="230" y="119"/>
                </a:cubicBezTo>
                <a:cubicBezTo>
                  <a:pt x="230" y="58"/>
                  <a:pt x="180" y="8"/>
                  <a:pt x="11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grpSp>
        <p:nvGrpSpPr>
          <p:cNvPr id="60" name="Group 1">
            <a:extLst>
              <a:ext uri="{FF2B5EF4-FFF2-40B4-BE49-F238E27FC236}">
                <a16:creationId xmlns:a16="http://schemas.microsoft.com/office/drawing/2014/main" id="{876D7682-B56B-78B8-73C7-77237D28F513}"/>
              </a:ext>
            </a:extLst>
          </p:cNvPr>
          <p:cNvGrpSpPr/>
          <p:nvPr/>
        </p:nvGrpSpPr>
        <p:grpSpPr>
          <a:xfrm>
            <a:off x="628650" y="3011192"/>
            <a:ext cx="1932561" cy="600164"/>
            <a:chOff x="-1993700" y="4255405"/>
            <a:chExt cx="5140456" cy="894192"/>
          </a:xfrm>
        </p:grpSpPr>
        <p:sp>
          <p:nvSpPr>
            <p:cNvPr id="61" name="TextBox 35">
              <a:extLst>
                <a:ext uri="{FF2B5EF4-FFF2-40B4-BE49-F238E27FC236}">
                  <a16:creationId xmlns:a16="http://schemas.microsoft.com/office/drawing/2014/main" id="{D1466BC6-5589-71A7-501E-432F299A6AB1}"/>
                </a:ext>
              </a:extLst>
            </p:cNvPr>
            <p:cNvSpPr txBox="1"/>
            <p:nvPr/>
          </p:nvSpPr>
          <p:spPr>
            <a:xfrm>
              <a:off x="-1993700" y="4255405"/>
              <a:ext cx="3684828" cy="894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kern="0" dirty="0" err="1">
                  <a:solidFill>
                    <a:srgbClr val="E642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S’élancer</a:t>
              </a:r>
              <a:endParaRPr lang="en-US" sz="1200" b="1" kern="0" dirty="0">
                <a:solidFill>
                  <a:srgbClr val="E642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sz="105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 determine </a:t>
              </a:r>
            </a:p>
            <a:p>
              <a:pPr algn="r"/>
              <a:r>
                <a:rPr lang="en-US" sz="105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</a:t>
              </a:r>
              <a:r>
                <a:rPr lang="en-US" sz="105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point de </a:t>
              </a:r>
              <a:r>
                <a:rPr lang="en-US" sz="105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départ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36">
              <a:extLst>
                <a:ext uri="{FF2B5EF4-FFF2-40B4-BE49-F238E27FC236}">
                  <a16:creationId xmlns:a16="http://schemas.microsoft.com/office/drawing/2014/main" id="{BA01E472-AF4F-5268-C590-6ADD786C1024}"/>
                </a:ext>
              </a:extLst>
            </p:cNvPr>
            <p:cNvSpPr txBox="1"/>
            <p:nvPr/>
          </p:nvSpPr>
          <p:spPr>
            <a:xfrm>
              <a:off x="2516733" y="4464954"/>
              <a:ext cx="630023" cy="41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E642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6" name="Group 40">
            <a:extLst>
              <a:ext uri="{FF2B5EF4-FFF2-40B4-BE49-F238E27FC236}">
                <a16:creationId xmlns:a16="http://schemas.microsoft.com/office/drawing/2014/main" id="{2EEC9496-1FA1-94CE-1F0A-5D950D770817}"/>
              </a:ext>
            </a:extLst>
          </p:cNvPr>
          <p:cNvGrpSpPr/>
          <p:nvPr/>
        </p:nvGrpSpPr>
        <p:grpSpPr>
          <a:xfrm>
            <a:off x="3738019" y="1546885"/>
            <a:ext cx="2394157" cy="915113"/>
            <a:chOff x="695150" y="5256650"/>
            <a:chExt cx="3479513" cy="1363438"/>
          </a:xfrm>
        </p:grpSpPr>
        <p:sp>
          <p:nvSpPr>
            <p:cNvPr id="67" name="TextBox 41">
              <a:extLst>
                <a:ext uri="{FF2B5EF4-FFF2-40B4-BE49-F238E27FC236}">
                  <a16:creationId xmlns:a16="http://schemas.microsoft.com/office/drawing/2014/main" id="{664946A2-EF57-E3CA-7B3F-ACFCEF1C243C}"/>
                </a:ext>
              </a:extLst>
            </p:cNvPr>
            <p:cNvSpPr txBox="1"/>
            <p:nvPr/>
          </p:nvSpPr>
          <p:spPr>
            <a:xfrm>
              <a:off x="1439127" y="5256650"/>
              <a:ext cx="2735536" cy="894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kern="0" dirty="0" err="1">
                  <a:solidFill>
                    <a:srgbClr val="E642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Rêver</a:t>
              </a:r>
              <a:endParaRPr lang="en-US" sz="1200" b="1" kern="0" dirty="0">
                <a:solidFill>
                  <a:srgbClr val="E642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5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J’explore</a:t>
              </a:r>
              <a:r>
                <a:rPr lang="en-US" sz="105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05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</a:t>
              </a:r>
              <a:r>
                <a:rPr lang="en-US" sz="105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envies </a:t>
              </a:r>
              <a:r>
                <a:rPr lang="en-US" sz="105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professionnelles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42">
              <a:extLst>
                <a:ext uri="{FF2B5EF4-FFF2-40B4-BE49-F238E27FC236}">
                  <a16:creationId xmlns:a16="http://schemas.microsoft.com/office/drawing/2014/main" id="{31D79A43-F594-E7B6-4783-8FDB14BB868F}"/>
                </a:ext>
              </a:extLst>
            </p:cNvPr>
            <p:cNvSpPr txBox="1"/>
            <p:nvPr/>
          </p:nvSpPr>
          <p:spPr>
            <a:xfrm>
              <a:off x="695150" y="6207384"/>
              <a:ext cx="449264" cy="41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E642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2" name="Group 46">
            <a:extLst>
              <a:ext uri="{FF2B5EF4-FFF2-40B4-BE49-F238E27FC236}">
                <a16:creationId xmlns:a16="http://schemas.microsoft.com/office/drawing/2014/main" id="{24FE4888-DCDB-3179-51DC-B3CCEF2CF4D2}"/>
              </a:ext>
            </a:extLst>
          </p:cNvPr>
          <p:cNvGrpSpPr/>
          <p:nvPr/>
        </p:nvGrpSpPr>
        <p:grpSpPr>
          <a:xfrm>
            <a:off x="3931679" y="3366540"/>
            <a:ext cx="1300625" cy="789174"/>
            <a:chOff x="1399785" y="4436586"/>
            <a:chExt cx="1890249" cy="1175800"/>
          </a:xfrm>
        </p:grpSpPr>
        <p:sp>
          <p:nvSpPr>
            <p:cNvPr id="73" name="TextBox 47">
              <a:extLst>
                <a:ext uri="{FF2B5EF4-FFF2-40B4-BE49-F238E27FC236}">
                  <a16:creationId xmlns:a16="http://schemas.microsoft.com/office/drawing/2014/main" id="{C2BD9F69-4C39-F5E5-E070-F36B3001E24E}"/>
                </a:ext>
              </a:extLst>
            </p:cNvPr>
            <p:cNvSpPr txBox="1"/>
            <p:nvPr/>
          </p:nvSpPr>
          <p:spPr>
            <a:xfrm>
              <a:off x="1399785" y="4718194"/>
              <a:ext cx="1326069" cy="894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kern="0" dirty="0" err="1">
                  <a:solidFill>
                    <a:srgbClr val="E642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Choisir</a:t>
              </a:r>
              <a:endParaRPr lang="en-US" sz="1200" b="1" kern="0" dirty="0">
                <a:solidFill>
                  <a:srgbClr val="E642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5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 </a:t>
              </a:r>
              <a:r>
                <a:rPr lang="en-US" sz="105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priorises</a:t>
              </a:r>
              <a:r>
                <a:rPr lang="en-US" sz="105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05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</a:t>
              </a:r>
              <a:r>
                <a:rPr lang="en-US" sz="105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idées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48">
              <a:extLst>
                <a:ext uri="{FF2B5EF4-FFF2-40B4-BE49-F238E27FC236}">
                  <a16:creationId xmlns:a16="http://schemas.microsoft.com/office/drawing/2014/main" id="{C8FF4FFC-76F1-8FBB-F19D-002003F0301C}"/>
                </a:ext>
              </a:extLst>
            </p:cNvPr>
            <p:cNvSpPr txBox="1"/>
            <p:nvPr/>
          </p:nvSpPr>
          <p:spPr>
            <a:xfrm>
              <a:off x="2840771" y="4436586"/>
              <a:ext cx="449263" cy="41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E642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8" name="Group 52">
            <a:extLst>
              <a:ext uri="{FF2B5EF4-FFF2-40B4-BE49-F238E27FC236}">
                <a16:creationId xmlns:a16="http://schemas.microsoft.com/office/drawing/2014/main" id="{5B3DB16A-1787-40C1-B688-E2B22796A379}"/>
              </a:ext>
            </a:extLst>
          </p:cNvPr>
          <p:cNvGrpSpPr/>
          <p:nvPr/>
        </p:nvGrpSpPr>
        <p:grpSpPr>
          <a:xfrm>
            <a:off x="6536385" y="2647704"/>
            <a:ext cx="1778251" cy="781132"/>
            <a:chOff x="660601" y="5313192"/>
            <a:chExt cx="2584395" cy="1163818"/>
          </a:xfrm>
        </p:grpSpPr>
        <p:sp>
          <p:nvSpPr>
            <p:cNvPr id="79" name="TextBox 53">
              <a:extLst>
                <a:ext uri="{FF2B5EF4-FFF2-40B4-BE49-F238E27FC236}">
                  <a16:creationId xmlns:a16="http://schemas.microsoft.com/office/drawing/2014/main" id="{4FEA3007-29C2-2F21-78A9-0ADA6DB6DE51}"/>
                </a:ext>
              </a:extLst>
            </p:cNvPr>
            <p:cNvSpPr txBox="1"/>
            <p:nvPr/>
          </p:nvSpPr>
          <p:spPr>
            <a:xfrm>
              <a:off x="1767499" y="5313192"/>
              <a:ext cx="1477497" cy="894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kern="0" dirty="0" err="1">
                  <a:solidFill>
                    <a:srgbClr val="E642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Enclencher</a:t>
              </a:r>
              <a:endParaRPr lang="en-US" sz="1200" b="1" kern="0" dirty="0">
                <a:solidFill>
                  <a:srgbClr val="E642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5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 </a:t>
              </a:r>
              <a:r>
                <a:rPr lang="en-US" sz="105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concrétise</a:t>
              </a:r>
              <a:r>
                <a:rPr lang="en-US" sz="105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05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</a:t>
              </a:r>
              <a:r>
                <a:rPr lang="en-US" sz="105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projet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54">
              <a:extLst>
                <a:ext uri="{FF2B5EF4-FFF2-40B4-BE49-F238E27FC236}">
                  <a16:creationId xmlns:a16="http://schemas.microsoft.com/office/drawing/2014/main" id="{9DE38210-4FD3-D84D-0F31-F582077F6993}"/>
                </a:ext>
              </a:extLst>
            </p:cNvPr>
            <p:cNvSpPr txBox="1"/>
            <p:nvPr/>
          </p:nvSpPr>
          <p:spPr>
            <a:xfrm>
              <a:off x="660601" y="5926738"/>
              <a:ext cx="449264" cy="550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E642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id="{DD585A2F-4380-B386-7BD3-957BD37A0464}"/>
              </a:ext>
            </a:extLst>
          </p:cNvPr>
          <p:cNvSpPr txBox="1"/>
          <p:nvPr/>
        </p:nvSpPr>
        <p:spPr>
          <a:xfrm>
            <a:off x="0" y="1012169"/>
            <a:ext cx="9144000" cy="369332"/>
          </a:xfrm>
          <a:prstGeom prst="rect">
            <a:avLst/>
          </a:prstGeom>
          <a:solidFill>
            <a:srgbClr val="E6425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75C4BB"/>
                </a:solidFill>
                <a:latin typeface="Forte" panose="03060902040502070203" pitchFamily="66" charset="0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4 phases pour définir sa prochaine étape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56634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75EC7B0-147F-4DFB-BD82-90CD0A80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974550" cy="480131"/>
          </a:xfrm>
        </p:spPr>
        <p:txBody>
          <a:bodyPr/>
          <a:lstStyle/>
          <a:p>
            <a:r>
              <a:rPr lang="fr-FR" dirty="0"/>
              <a:t>Concrètement, on y fait quoi ?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1350BEA3-6CA7-E00B-19C2-E63D4822B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352014"/>
              </p:ext>
            </p:extLst>
          </p:nvPr>
        </p:nvGraphicFramePr>
        <p:xfrm>
          <a:off x="0" y="1631068"/>
          <a:ext cx="9216000" cy="212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0813105-F80D-600A-2B6F-23D88E32261A}"/>
              </a:ext>
            </a:extLst>
          </p:cNvPr>
          <p:cNvSpPr txBox="1"/>
          <p:nvPr/>
        </p:nvSpPr>
        <p:spPr>
          <a:xfrm>
            <a:off x="-43142" y="2191848"/>
            <a:ext cx="892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J’explore mon rapport au travail avec le Workoscope pour déterminer mon point de départ</a:t>
            </a:r>
          </a:p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19F9EB2-3E42-C421-9FC8-ABDE6C7383A9}"/>
              </a:ext>
            </a:extLst>
          </p:cNvPr>
          <p:cNvSpPr txBox="1"/>
          <p:nvPr/>
        </p:nvSpPr>
        <p:spPr>
          <a:xfrm>
            <a:off x="1163311" y="2275635"/>
            <a:ext cx="904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Je détermine, à l’aide du collectif, mes valeurs, ce qui important pour moi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BDA076-1226-5551-8D51-125C950D2141}"/>
              </a:ext>
            </a:extLst>
          </p:cNvPr>
          <p:cNvSpPr txBox="1"/>
          <p:nvPr/>
        </p:nvSpPr>
        <p:spPr>
          <a:xfrm>
            <a:off x="2289996" y="2183124"/>
            <a:ext cx="97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Je réfléchis à ce que j’aime faire, ce que je sais faire pour trouver ma zone d’épanouissement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4BE706-0660-DF1C-3293-24174C1E447B}"/>
              </a:ext>
            </a:extLst>
          </p:cNvPr>
          <p:cNvSpPr txBox="1"/>
          <p:nvPr/>
        </p:nvSpPr>
        <p:spPr>
          <a:xfrm>
            <a:off x="3483424" y="2305232"/>
            <a:ext cx="9713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J’approfondie et confirme  avec l’aide du groupe ma zone d’épanouissement</a:t>
            </a:r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AA0745-9D31-5D27-A869-FFA08F768C94}"/>
              </a:ext>
            </a:extLst>
          </p:cNvPr>
          <p:cNvSpPr txBox="1"/>
          <p:nvPr/>
        </p:nvSpPr>
        <p:spPr>
          <a:xfrm>
            <a:off x="4717072" y="2215843"/>
            <a:ext cx="916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J’explore mon champ des possibles et je commence à dessiner des pistes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19728A5-B632-78BC-567F-78C014A7F946}"/>
              </a:ext>
            </a:extLst>
          </p:cNvPr>
          <p:cNvSpPr txBox="1"/>
          <p:nvPr/>
        </p:nvSpPr>
        <p:spPr>
          <a:xfrm>
            <a:off x="5903972" y="2305231"/>
            <a:ext cx="8734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Je travaille en groupe sur mon rapport au choix pour m’aider à me projeter </a:t>
            </a:r>
          </a:p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C8FAD65-A1BF-67AC-0A30-A3C72BF480EC}"/>
              </a:ext>
            </a:extLst>
          </p:cNvPr>
          <p:cNvSpPr txBox="1"/>
          <p:nvPr/>
        </p:nvSpPr>
        <p:spPr>
          <a:xfrm>
            <a:off x="7097400" y="2290845"/>
            <a:ext cx="8734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Je me prépare à me mettre en mouvement en élaborant mon plan d’action</a:t>
            </a:r>
          </a:p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CB5AA5-8274-19A8-BC2B-EB16EF09E1AF}"/>
              </a:ext>
            </a:extLst>
          </p:cNvPr>
          <p:cNvSpPr txBox="1"/>
          <p:nvPr/>
        </p:nvSpPr>
        <p:spPr>
          <a:xfrm>
            <a:off x="8249231" y="2215843"/>
            <a:ext cx="89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J’identifie mes peurs et mes points de blocage pour pouvoir avancer et finaliser mon plan d’action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A9FB4C6-F3F1-E9BC-7C1B-350FCD81B751}"/>
              </a:ext>
            </a:extLst>
          </p:cNvPr>
          <p:cNvSpPr txBox="1"/>
          <p:nvPr/>
        </p:nvSpPr>
        <p:spPr>
          <a:xfrm>
            <a:off x="0" y="946265"/>
            <a:ext cx="9144000" cy="584775"/>
          </a:xfrm>
          <a:prstGeom prst="rect">
            <a:avLst/>
          </a:prstGeom>
          <a:solidFill>
            <a:srgbClr val="E6425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1600" dirty="0"/>
              <a:t>On alterne une réflexion en autonomie et un approfondissement en groupe sous un format de co-développement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7FCE885-DFBB-772C-8CED-3495022804F7}"/>
              </a:ext>
            </a:extLst>
          </p:cNvPr>
          <p:cNvGrpSpPr/>
          <p:nvPr/>
        </p:nvGrpSpPr>
        <p:grpSpPr>
          <a:xfrm>
            <a:off x="3557592" y="4213891"/>
            <a:ext cx="715056" cy="284354"/>
            <a:chOff x="8500943" y="315877"/>
            <a:chExt cx="715056" cy="284354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7388F405-FB55-5DD5-83A1-2F5525429BF1}"/>
                </a:ext>
              </a:extLst>
            </p:cNvPr>
            <p:cNvSpPr/>
            <p:nvPr/>
          </p:nvSpPr>
          <p:spPr>
            <a:xfrm>
              <a:off x="8500943" y="315877"/>
              <a:ext cx="715056" cy="284354"/>
            </a:xfrm>
            <a:prstGeom prst="roundRect">
              <a:avLst>
                <a:gd name="adj" fmla="val 10000"/>
              </a:avLst>
            </a:prstGeom>
            <a:solidFill>
              <a:srgbClr val="E6425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" name="Rectangle : coins arrondis 4">
              <a:extLst>
                <a:ext uri="{FF2B5EF4-FFF2-40B4-BE49-F238E27FC236}">
                  <a16:creationId xmlns:a16="http://schemas.microsoft.com/office/drawing/2014/main" id="{48FEDA90-3DE0-B603-632F-E3E1511BBE74}"/>
                </a:ext>
              </a:extLst>
            </p:cNvPr>
            <p:cNvSpPr txBox="1"/>
            <p:nvPr/>
          </p:nvSpPr>
          <p:spPr>
            <a:xfrm>
              <a:off x="8509271" y="324205"/>
              <a:ext cx="698400" cy="267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0160" rIns="15240" bIns="1016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800" kern="1200" dirty="0"/>
                <a:t>Session collective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1879CFB-2A3D-0B45-BEE6-8A0ED5F80A77}"/>
              </a:ext>
            </a:extLst>
          </p:cNvPr>
          <p:cNvGrpSpPr/>
          <p:nvPr/>
        </p:nvGrpSpPr>
        <p:grpSpPr>
          <a:xfrm>
            <a:off x="4572000" y="4205563"/>
            <a:ext cx="715056" cy="284354"/>
            <a:chOff x="8500943" y="315877"/>
            <a:chExt cx="715056" cy="284354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4EBF551D-4247-B6CC-7B68-CD79C526D05C}"/>
                </a:ext>
              </a:extLst>
            </p:cNvPr>
            <p:cNvSpPr/>
            <p:nvPr/>
          </p:nvSpPr>
          <p:spPr>
            <a:xfrm>
              <a:off x="8500943" y="315877"/>
              <a:ext cx="715056" cy="284354"/>
            </a:xfrm>
            <a:prstGeom prst="roundRect">
              <a:avLst>
                <a:gd name="adj" fmla="val 10000"/>
              </a:avLst>
            </a:prstGeom>
            <a:solidFill>
              <a:srgbClr val="E6425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Rectangle : coins arrondis 4">
              <a:extLst>
                <a:ext uri="{FF2B5EF4-FFF2-40B4-BE49-F238E27FC236}">
                  <a16:creationId xmlns:a16="http://schemas.microsoft.com/office/drawing/2014/main" id="{ED69009F-771B-061C-48C6-5BFD0330CE7D}"/>
                </a:ext>
              </a:extLst>
            </p:cNvPr>
            <p:cNvSpPr txBox="1"/>
            <p:nvPr/>
          </p:nvSpPr>
          <p:spPr>
            <a:xfrm>
              <a:off x="8509271" y="324205"/>
              <a:ext cx="698400" cy="267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0160" rIns="15240" bIns="1016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800" kern="1200" dirty="0"/>
                <a:t>Session collective</a:t>
              </a: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BAD54D96-BFD4-A11E-BC98-0AA5AE31C043}"/>
              </a:ext>
            </a:extLst>
          </p:cNvPr>
          <p:cNvSpPr txBox="1"/>
          <p:nvPr/>
        </p:nvSpPr>
        <p:spPr>
          <a:xfrm>
            <a:off x="964034" y="3844559"/>
            <a:ext cx="781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Bonus : 2 sessions de suivi d’une heure post-parcours pour rester en mouvement </a:t>
            </a:r>
          </a:p>
        </p:txBody>
      </p:sp>
    </p:spTree>
    <p:extLst>
      <p:ext uri="{BB962C8B-B14F-4D97-AF65-F5344CB8AC3E}">
        <p14:creationId xmlns:p14="http://schemas.microsoft.com/office/powerpoint/2010/main" val="194186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CDCF357-3CB6-404D-8411-A3F87D22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</p:spPr>
        <p:txBody>
          <a:bodyPr/>
          <a:lstStyle/>
          <a:p>
            <a:r>
              <a:rPr lang="fr-FR" dirty="0"/>
              <a:t>Comment ça se passe ?</a:t>
            </a: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23CF663A-CD03-8A01-0599-0853AEB43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892926"/>
              </p:ext>
            </p:extLst>
          </p:nvPr>
        </p:nvGraphicFramePr>
        <p:xfrm>
          <a:off x="368962" y="774141"/>
          <a:ext cx="84060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9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CDCF357-3CB6-404D-8411-A3F87D22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</p:spPr>
        <p:txBody>
          <a:bodyPr/>
          <a:lstStyle/>
          <a:p>
            <a:r>
              <a:rPr lang="fr-FR" dirty="0"/>
              <a:t>Est-ce que c’est pour moi ?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7E23B70B-B5A1-BAF3-22D2-D6ABDCA97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538901"/>
              </p:ext>
            </p:extLst>
          </p:nvPr>
        </p:nvGraphicFramePr>
        <p:xfrm>
          <a:off x="394407" y="715250"/>
          <a:ext cx="8632800" cy="431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38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91B4E25-56C3-4364-9814-9986EC21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5359"/>
            <a:ext cx="6695515" cy="480131"/>
          </a:xfrm>
        </p:spPr>
        <p:txBody>
          <a:bodyPr/>
          <a:lstStyle/>
          <a:p>
            <a:r>
              <a:rPr lang="fr-FR"/>
              <a:t>Comment s’inscrire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BDB4C8-8786-4EE5-8522-6F00E0C43DA8}"/>
              </a:ext>
            </a:extLst>
          </p:cNvPr>
          <p:cNvSpPr txBox="1"/>
          <p:nvPr/>
        </p:nvSpPr>
        <p:spPr>
          <a:xfrm>
            <a:off x="423199" y="920738"/>
            <a:ext cx="30242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rgbClr val="1893D3"/>
                </a:solidFill>
              </a:rPr>
              <a:t>Vous êtes intéressé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D78E0F-78E8-45FA-90B2-6AC84A405053}"/>
              </a:ext>
            </a:extLst>
          </p:cNvPr>
          <p:cNvSpPr txBox="1"/>
          <p:nvPr/>
        </p:nvSpPr>
        <p:spPr>
          <a:xfrm>
            <a:off x="5022212" y="778987"/>
            <a:ext cx="36554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rgbClr val="1893D3"/>
                </a:solidFill>
              </a:rPr>
              <a:t>Votre conseiller RH pense que le dispositif pourrait vous être utile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1F1343-C095-4B2C-A9DB-62C2B3EF90EC}"/>
              </a:ext>
            </a:extLst>
          </p:cNvPr>
          <p:cNvSpPr txBox="1"/>
          <p:nvPr/>
        </p:nvSpPr>
        <p:spPr>
          <a:xfrm>
            <a:off x="5686831" y="3904948"/>
            <a:ext cx="302421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rgbClr val="1893D3"/>
                </a:solidFill>
              </a:rPr>
              <a:t>Vous êtes recontacté pour vous faire part des dates des prochains parcours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A5AB74-3B4E-414E-B48E-3A379DB5B7DB}"/>
              </a:ext>
            </a:extLst>
          </p:cNvPr>
          <p:cNvSpPr txBox="1"/>
          <p:nvPr/>
        </p:nvSpPr>
        <p:spPr>
          <a:xfrm>
            <a:off x="2615492" y="2151577"/>
            <a:ext cx="30242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rgbClr val="1893D3"/>
                </a:solidFill>
              </a:rPr>
              <a:t>Vous échangez ensemble pour valider votre inscription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F692650-4837-43F8-8810-ABEE4E945447}"/>
              </a:ext>
            </a:extLst>
          </p:cNvPr>
          <p:cNvSpPr txBox="1"/>
          <p:nvPr/>
        </p:nvSpPr>
        <p:spPr>
          <a:xfrm>
            <a:off x="865665" y="3990316"/>
            <a:ext cx="302421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rgbClr val="1893D3"/>
                </a:solidFill>
              </a:rPr>
              <a:t>Votre demande d'inscription est transmise à la RH du Groupe VYV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148325B-A8CD-407D-A550-E3F3FA649874}"/>
              </a:ext>
            </a:extLst>
          </p:cNvPr>
          <p:cNvSpPr/>
          <p:nvPr/>
        </p:nvSpPr>
        <p:spPr>
          <a:xfrm>
            <a:off x="3768422" y="739156"/>
            <a:ext cx="718355" cy="732495"/>
          </a:xfrm>
          <a:prstGeom prst="ellipse">
            <a:avLst/>
          </a:prstGeom>
          <a:solidFill>
            <a:srgbClr val="75C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bg1"/>
                </a:solidFill>
              </a:rPr>
              <a:t>Ou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A4FE68C6-6B21-47DC-B7AB-9161D52A8E41}"/>
              </a:ext>
            </a:extLst>
          </p:cNvPr>
          <p:cNvSpPr/>
          <p:nvPr/>
        </p:nvSpPr>
        <p:spPr>
          <a:xfrm rot="2723206">
            <a:off x="2162622" y="1648014"/>
            <a:ext cx="1021503" cy="192199"/>
          </a:xfrm>
          <a:prstGeom prst="rightArrow">
            <a:avLst/>
          </a:prstGeom>
          <a:solidFill>
            <a:srgbClr val="75C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C55F33A2-98E9-4510-A0B1-C4B1EEDC9BD0}"/>
              </a:ext>
            </a:extLst>
          </p:cNvPr>
          <p:cNvSpPr/>
          <p:nvPr/>
        </p:nvSpPr>
        <p:spPr>
          <a:xfrm rot="8182939">
            <a:off x="3225895" y="3774474"/>
            <a:ext cx="587202" cy="176008"/>
          </a:xfrm>
          <a:prstGeom prst="rightArrow">
            <a:avLst/>
          </a:prstGeom>
          <a:solidFill>
            <a:srgbClr val="75C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E2123D98-FF5D-4D25-A7E0-316881F4D137}"/>
              </a:ext>
            </a:extLst>
          </p:cNvPr>
          <p:cNvSpPr/>
          <p:nvPr/>
        </p:nvSpPr>
        <p:spPr>
          <a:xfrm>
            <a:off x="3792760" y="4267142"/>
            <a:ext cx="1401481" cy="185192"/>
          </a:xfrm>
          <a:prstGeom prst="rightArrow">
            <a:avLst/>
          </a:prstGeom>
          <a:solidFill>
            <a:srgbClr val="75C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6715A09-08F1-45DC-A451-B4E30F138F2F}"/>
              </a:ext>
            </a:extLst>
          </p:cNvPr>
          <p:cNvSpPr txBox="1"/>
          <p:nvPr/>
        </p:nvSpPr>
        <p:spPr>
          <a:xfrm>
            <a:off x="466313" y="992526"/>
            <a:ext cx="399352" cy="432792"/>
          </a:xfrm>
          <a:prstGeom prst="teardrop">
            <a:avLst/>
          </a:prstGeom>
          <a:solidFill>
            <a:srgbClr val="E6425F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Broadway" panose="04040905080B02020502" pitchFamily="82" charset="0"/>
              </a:rPr>
              <a:t>1</a:t>
            </a:r>
            <a:endParaRPr lang="fr-FR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07C5E0E-9492-474D-A715-B0DFD594E661}"/>
              </a:ext>
            </a:extLst>
          </p:cNvPr>
          <p:cNvSpPr txBox="1"/>
          <p:nvPr/>
        </p:nvSpPr>
        <p:spPr>
          <a:xfrm>
            <a:off x="2246254" y="2219017"/>
            <a:ext cx="399352" cy="432792"/>
          </a:xfrm>
          <a:prstGeom prst="teardrop">
            <a:avLst/>
          </a:prstGeom>
          <a:solidFill>
            <a:srgbClr val="E6425F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Broadway" panose="04040905080B02020502" pitchFamily="82" charset="0"/>
              </a:rPr>
              <a:t>2</a:t>
            </a:r>
            <a:endParaRPr lang="fr-FR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62C6DA2-8275-4B43-ADF4-44DE308C2DB6}"/>
              </a:ext>
            </a:extLst>
          </p:cNvPr>
          <p:cNvSpPr txBox="1"/>
          <p:nvPr/>
        </p:nvSpPr>
        <p:spPr>
          <a:xfrm>
            <a:off x="607769" y="4026266"/>
            <a:ext cx="399352" cy="432792"/>
          </a:xfrm>
          <a:prstGeom prst="teardrop">
            <a:avLst/>
          </a:prstGeom>
          <a:solidFill>
            <a:srgbClr val="E6425F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Broadway" panose="04040905080B02020502" pitchFamily="82" charset="0"/>
              </a:rPr>
              <a:t>4</a:t>
            </a:r>
            <a:endParaRPr lang="fr-FR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9BAAA48-A45F-4162-BD02-926F07720D6C}"/>
              </a:ext>
            </a:extLst>
          </p:cNvPr>
          <p:cNvSpPr txBox="1"/>
          <p:nvPr/>
        </p:nvSpPr>
        <p:spPr>
          <a:xfrm>
            <a:off x="5291987" y="4020282"/>
            <a:ext cx="399352" cy="432792"/>
          </a:xfrm>
          <a:prstGeom prst="teardrop">
            <a:avLst/>
          </a:prstGeom>
          <a:solidFill>
            <a:srgbClr val="E6425F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Broadway" panose="04040905080B02020502" pitchFamily="82" charset="0"/>
              </a:rPr>
              <a:t>5</a:t>
            </a:r>
            <a:endParaRPr lang="fr-FR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0F2875C-8AD4-8C9E-73C1-ABF1A199EBB0}"/>
              </a:ext>
            </a:extLst>
          </p:cNvPr>
          <p:cNvSpPr/>
          <p:nvPr/>
        </p:nvSpPr>
        <p:spPr>
          <a:xfrm rot="18876794" flipH="1">
            <a:off x="5309379" y="1691256"/>
            <a:ext cx="1021503" cy="192199"/>
          </a:xfrm>
          <a:prstGeom prst="rightArrow">
            <a:avLst/>
          </a:prstGeom>
          <a:solidFill>
            <a:srgbClr val="75C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054A5A-2262-840A-F276-3143A0359921}"/>
              </a:ext>
            </a:extLst>
          </p:cNvPr>
          <p:cNvSpPr txBox="1"/>
          <p:nvPr/>
        </p:nvSpPr>
        <p:spPr>
          <a:xfrm>
            <a:off x="2467451" y="3044695"/>
            <a:ext cx="30242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rgbClr val="1893D3"/>
                </a:solidFill>
              </a:rPr>
              <a:t>Inscription en ligne par vous ou votre RH</a:t>
            </a: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7F43CC07-7534-96C8-F46D-3882935E46BA}"/>
              </a:ext>
            </a:extLst>
          </p:cNvPr>
          <p:cNvSpPr/>
          <p:nvPr/>
        </p:nvSpPr>
        <p:spPr>
          <a:xfrm rot="5400000">
            <a:off x="3979432" y="2811832"/>
            <a:ext cx="296333" cy="169392"/>
          </a:xfrm>
          <a:prstGeom prst="rightArrow">
            <a:avLst/>
          </a:prstGeom>
          <a:solidFill>
            <a:srgbClr val="75C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985E52A-7086-4B1C-6106-CD5EEA3F5F8B}"/>
              </a:ext>
            </a:extLst>
          </p:cNvPr>
          <p:cNvSpPr txBox="1"/>
          <p:nvPr/>
        </p:nvSpPr>
        <p:spPr>
          <a:xfrm>
            <a:off x="2219061" y="3134092"/>
            <a:ext cx="399352" cy="432792"/>
          </a:xfrm>
          <a:prstGeom prst="teardrop">
            <a:avLst/>
          </a:prstGeom>
          <a:solidFill>
            <a:srgbClr val="E6425F"/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Broadway" panose="04040905080B02020502" pitchFamily="82" charset="0"/>
              </a:rPr>
              <a:t>3</a:t>
            </a:r>
            <a:endParaRPr lang="fr-FR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20" name="Rectangle : coins arrondis 19">
            <a:hlinkClick r:id="rId2"/>
            <a:extLst>
              <a:ext uri="{FF2B5EF4-FFF2-40B4-BE49-F238E27FC236}">
                <a16:creationId xmlns:a16="http://schemas.microsoft.com/office/drawing/2014/main" id="{474F917E-48CF-3C46-3859-26D4A2CD4924}"/>
              </a:ext>
            </a:extLst>
          </p:cNvPr>
          <p:cNvSpPr/>
          <p:nvPr/>
        </p:nvSpPr>
        <p:spPr>
          <a:xfrm>
            <a:off x="5508450" y="3092836"/>
            <a:ext cx="1690487" cy="515303"/>
          </a:xfrm>
          <a:prstGeom prst="roundRect">
            <a:avLst/>
          </a:prstGeom>
          <a:solidFill>
            <a:srgbClr val="E642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Atelier Mobilité</a:t>
            </a:r>
            <a:br>
              <a:rPr lang="fr-FR" sz="1400" dirty="0"/>
            </a:br>
            <a:r>
              <a:rPr lang="fr-FR" sz="1400" dirty="0"/>
              <a:t>Cliquez ici !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812A919-CF42-4241-46C6-E3619E32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3360">
            <a:off x="6841633" y="3323203"/>
            <a:ext cx="456627" cy="4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6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9693F-6CB6-FE14-6D15-99798D4F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Encore des questions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61B9497-5660-F06B-678E-159FF571692B}"/>
              </a:ext>
            </a:extLst>
          </p:cNvPr>
          <p:cNvSpPr txBox="1"/>
          <p:nvPr/>
        </p:nvSpPr>
        <p:spPr>
          <a:xfrm>
            <a:off x="1498226" y="1833086"/>
            <a:ext cx="6147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1893D3"/>
                </a:solidFill>
                <a:latin typeface="Forte" panose="03060902040502070203" pitchFamily="66" charset="0"/>
              </a:defRPr>
            </a:lvl1pPr>
          </a:lstStyle>
          <a:p>
            <a:r>
              <a:rPr lang="fr-FR" dirty="0">
                <a:solidFill>
                  <a:srgbClr val="48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N’hésitez pas à contacter votre référent RH au sein de votre maison !</a:t>
            </a:r>
          </a:p>
          <a:p>
            <a:endParaRPr lang="fr-FR" dirty="0">
              <a:solidFill>
                <a:srgbClr val="482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48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nous sommes également disponible à</a:t>
            </a:r>
          </a:p>
          <a:p>
            <a:r>
              <a:rPr lang="fr-FR" dirty="0">
                <a:solidFill>
                  <a:srgbClr val="482D7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carrieres@groupe-vyv.fr</a:t>
            </a:r>
            <a:r>
              <a:rPr lang="fr-FR" dirty="0">
                <a:solidFill>
                  <a:srgbClr val="482D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909324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D34BC9F725D042A1D7CDD1216A0867" ma:contentTypeVersion="14" ma:contentTypeDescription="Crée un document." ma:contentTypeScope="" ma:versionID="38e563d413842e2a9263da1d09a9d10d">
  <xsd:schema xmlns:xsd="http://www.w3.org/2001/XMLSchema" xmlns:xs="http://www.w3.org/2001/XMLSchema" xmlns:p="http://schemas.microsoft.com/office/2006/metadata/properties" xmlns:ns2="257f8856-378e-4ca5-a82d-b1cfdfc38a63" xmlns:ns3="9918be86-4d19-419a-a0b3-7630c5c15de5" targetNamespace="http://schemas.microsoft.com/office/2006/metadata/properties" ma:root="true" ma:fieldsID="d1042a40a28a0f5dd42cad09acaaa6b9" ns2:_="" ns3:_="">
    <xsd:import namespace="257f8856-378e-4ca5-a82d-b1cfdfc38a63"/>
    <xsd:import namespace="9918be86-4d19-419a-a0b3-7630c5c15d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f8856-378e-4ca5-a82d-b1cfdfc38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62725473-fbc2-4118-99e8-65b987bbe8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8be86-4d19-419a-a0b3-7630c5c15d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0e7bdaa-3af0-4310-9cf3-789c05a66df1}" ma:internalName="TaxCatchAll" ma:showField="CatchAllData" ma:web="9918be86-4d19-419a-a0b3-7630c5c15d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18be86-4d19-419a-a0b3-7630c5c15de5" xsi:nil="true"/>
    <lcf76f155ced4ddcb4097134ff3c332f xmlns="257f8856-378e-4ca5-a82d-b1cfdfc38a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086909-F497-473B-B883-4BB7742FEF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59C25E-E40D-419C-95CF-D0EF887B1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7f8856-378e-4ca5-a82d-b1cfdfc38a63"/>
    <ds:schemaRef ds:uri="9918be86-4d19-419a-a0b3-7630c5c15d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964B4B-A847-4D26-BB89-15421E752208}">
  <ds:schemaRefs>
    <ds:schemaRef ds:uri="http://schemas.microsoft.com/office/2006/documentManagement/types"/>
    <ds:schemaRef ds:uri="http://purl.org/dc/dcmitype/"/>
    <ds:schemaRef ds:uri="257f8856-378e-4ca5-a82d-b1cfdfc38a63"/>
    <ds:schemaRef ds:uri="http://purl.org/dc/elements/1.1/"/>
    <ds:schemaRef ds:uri="http://schemas.microsoft.com/office/infopath/2007/PartnerControls"/>
    <ds:schemaRef ds:uri="9918be86-4d19-419a-a0b3-7630c5c15de5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1709</TotalTime>
  <Words>560</Words>
  <Application>Microsoft Office PowerPoint</Application>
  <PresentationFormat>Affichage à l'écran (16:9)</PresentationFormat>
  <Paragraphs>89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19</vt:i4>
      </vt:variant>
      <vt:variant>
        <vt:lpstr>Titres des diapositives</vt:lpstr>
      </vt:variant>
      <vt:variant>
        <vt:i4>8</vt:i4>
      </vt:variant>
    </vt:vector>
  </HeadingPairs>
  <TitlesOfParts>
    <vt:vector size="32" baseType="lpstr">
      <vt:lpstr>Arial</vt:lpstr>
      <vt:lpstr>Broadway</vt:lpstr>
      <vt:lpstr>Calibri</vt:lpstr>
      <vt:lpstr>Calibri Light</vt:lpstr>
      <vt:lpstr>Forte</vt:lpstr>
      <vt:lpstr>2_Conception personnalisée</vt:lpstr>
      <vt:lpstr>Thème Office</vt:lpstr>
      <vt:lpstr>Conception personnalisée</vt:lpstr>
      <vt:lpstr>11_Conception personnalisée</vt:lpstr>
      <vt:lpstr>1_Conception personnalisée</vt:lpstr>
      <vt:lpstr>3_Conception personnalisée</vt:lpstr>
      <vt:lpstr>10_Conception personnalisée</vt:lpstr>
      <vt:lpstr>14_Conception personnalisée</vt:lpstr>
      <vt:lpstr>5_Conception personnalisée</vt:lpstr>
      <vt:lpstr>8_Conception personnalisée</vt:lpstr>
      <vt:lpstr>15_Conception personnalisée</vt:lpstr>
      <vt:lpstr>12_Conception personnalisée</vt:lpstr>
      <vt:lpstr>6_Conception personnalisée</vt:lpstr>
      <vt:lpstr>4_Conception personnalisée</vt:lpstr>
      <vt:lpstr>16_Conception personnalisée</vt:lpstr>
      <vt:lpstr>13_Conception personnalisée</vt:lpstr>
      <vt:lpstr>7_Conception personnalisée</vt:lpstr>
      <vt:lpstr>9_Conception personnalisée</vt:lpstr>
      <vt:lpstr>17_Conception personnalisée</vt:lpstr>
      <vt:lpstr>L’Atelier  Mobilité</vt:lpstr>
      <vt:lpstr>Quels sont les objectifs du dispositif ?</vt:lpstr>
      <vt:lpstr>Quel est le déroulé  ?</vt:lpstr>
      <vt:lpstr>Concrètement, on y fait quoi ?</vt:lpstr>
      <vt:lpstr>Comment ça se passe ?</vt:lpstr>
      <vt:lpstr>Est-ce que c’est pour moi ?</vt:lpstr>
      <vt:lpstr>Comment s’inscrire ?</vt:lpstr>
      <vt:lpstr>Encore des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Jean-Michel Jumeau</dc:creator>
  <cp:lastModifiedBy>Anais BOURHIS</cp:lastModifiedBy>
  <cp:revision>45</cp:revision>
  <dcterms:created xsi:type="dcterms:W3CDTF">2021-02-09T15:51:24Z</dcterms:created>
  <dcterms:modified xsi:type="dcterms:W3CDTF">2023-11-07T13:58:05Z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0x0101006CD34BC9F725D042A1D7CDD1216A0867</vt:lpwstr>
  </property>
  <property fmtid="{D5CDD505-2E9C-101B-9397-08002B2CF9AE}" pid="3" name="MediaServiceImageTags">
    <vt:lpwstr/>
  </property>
</Properties>
</file>